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5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28/11/2019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28/11/2019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8099" y="230885"/>
            <a:ext cx="11315801" cy="49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>
                <a:solidFill>
                  <a:srgbClr val="FF63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799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28/11/2019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5.png"/><Relationship Id="rId3" Type="http://schemas.openxmlformats.org/officeDocument/2006/relationships/image" Target="../media/image77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23.png"/><Relationship Id="rId5" Type="http://schemas.openxmlformats.org/officeDocument/2006/relationships/image" Target="../media/image78.png"/><Relationship Id="rId15" Type="http://schemas.openxmlformats.org/officeDocument/2006/relationships/image" Target="../media/image122.png"/><Relationship Id="rId10" Type="http://schemas.openxmlformats.org/officeDocument/2006/relationships/image" Target="../media/image121.png"/><Relationship Id="rId4" Type="http://schemas.openxmlformats.org/officeDocument/2006/relationships/image" Target="../media/image41.png"/><Relationship Id="rId9" Type="http://schemas.openxmlformats.org/officeDocument/2006/relationships/image" Target="../media/image108.png"/><Relationship Id="rId1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7.png"/><Relationship Id="rId7" Type="http://schemas.openxmlformats.org/officeDocument/2006/relationships/image" Target="../media/image1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6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42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40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79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59.png"/><Relationship Id="rId7" Type="http://schemas.openxmlformats.org/officeDocument/2006/relationships/image" Target="../media/image12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160.png"/><Relationship Id="rId10" Type="http://schemas.openxmlformats.org/officeDocument/2006/relationships/image" Target="../media/image162.png"/><Relationship Id="rId4" Type="http://schemas.openxmlformats.org/officeDocument/2006/relationships/image" Target="../media/image41.png"/><Relationship Id="rId9" Type="http://schemas.openxmlformats.org/officeDocument/2006/relationships/image" Target="../media/image1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59.png"/><Relationship Id="rId7" Type="http://schemas.openxmlformats.org/officeDocument/2006/relationships/image" Target="../media/image127.png"/><Relationship Id="rId12" Type="http://schemas.openxmlformats.org/officeDocument/2006/relationships/image" Target="../media/image1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41.png"/><Relationship Id="rId9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9.png"/><Relationship Id="rId7" Type="http://schemas.openxmlformats.org/officeDocument/2006/relationships/image" Target="../media/image12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70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17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jpg"/><Relationship Id="rId3" Type="http://schemas.openxmlformats.org/officeDocument/2006/relationships/image" Target="../media/image169.png"/><Relationship Id="rId21" Type="http://schemas.openxmlformats.org/officeDocument/2006/relationships/image" Target="../media/image183.png"/><Relationship Id="rId7" Type="http://schemas.openxmlformats.org/officeDocument/2006/relationships/image" Target="../media/image127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70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10" Type="http://schemas.openxmlformats.org/officeDocument/2006/relationships/image" Target="../media/image172.png"/><Relationship Id="rId19" Type="http://schemas.openxmlformats.org/officeDocument/2006/relationships/image" Target="../media/image181.jpg"/><Relationship Id="rId4" Type="http://schemas.openxmlformats.org/officeDocument/2006/relationships/image" Target="../media/image41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41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195.png"/><Relationship Id="rId5" Type="http://schemas.openxmlformats.org/officeDocument/2006/relationships/image" Target="../media/image142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4" Type="http://schemas.openxmlformats.org/officeDocument/2006/relationships/image" Target="../media/image79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3" Type="http://schemas.openxmlformats.org/officeDocument/2006/relationships/image" Target="../media/image201.png"/><Relationship Id="rId21" Type="http://schemas.openxmlformats.org/officeDocument/2006/relationships/image" Target="../media/image215.png"/><Relationship Id="rId7" Type="http://schemas.openxmlformats.org/officeDocument/2006/relationships/image" Target="../media/image142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image" Target="../media/image200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5" Type="http://schemas.openxmlformats.org/officeDocument/2006/relationships/image" Target="../media/image209.png"/><Relationship Id="rId10" Type="http://schemas.openxmlformats.org/officeDocument/2006/relationships/image" Target="../media/image204.jpg"/><Relationship Id="rId19" Type="http://schemas.openxmlformats.org/officeDocument/2006/relationships/image" Target="../media/image213.png"/><Relationship Id="rId4" Type="http://schemas.openxmlformats.org/officeDocument/2006/relationships/image" Target="../media/image79.png"/><Relationship Id="rId9" Type="http://schemas.openxmlformats.org/officeDocument/2006/relationships/image" Target="../media/image203.jp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17.png"/><Relationship Id="rId3" Type="http://schemas.openxmlformats.org/officeDocument/2006/relationships/image" Target="../media/image3.png"/><Relationship Id="rId21" Type="http://schemas.openxmlformats.org/officeDocument/2006/relationships/image" Target="../media/image22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23" Type="http://schemas.openxmlformats.org/officeDocument/2006/relationships/image" Target="../media/image222.png"/><Relationship Id="rId10" Type="http://schemas.openxmlformats.org/officeDocument/2006/relationships/image" Target="../media/image10.png"/><Relationship Id="rId19" Type="http://schemas.openxmlformats.org/officeDocument/2006/relationships/image" Target="../media/image2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3" Type="http://schemas.openxmlformats.org/officeDocument/2006/relationships/image" Target="../media/image223.png"/><Relationship Id="rId7" Type="http://schemas.openxmlformats.org/officeDocument/2006/relationships/image" Target="../media/image7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7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60.png"/><Relationship Id="rId5" Type="http://schemas.openxmlformats.org/officeDocument/2006/relationships/image" Target="../media/image229.png"/><Relationship Id="rId15" Type="http://schemas.openxmlformats.org/officeDocument/2006/relationships/image" Target="../media/image236.png"/><Relationship Id="rId10" Type="http://schemas.openxmlformats.org/officeDocument/2006/relationships/image" Target="../media/image232.png"/><Relationship Id="rId19" Type="http://schemas.openxmlformats.org/officeDocument/2006/relationships/image" Target="../media/image240.png"/><Relationship Id="rId4" Type="http://schemas.openxmlformats.org/officeDocument/2006/relationships/image" Target="../media/image79.png"/><Relationship Id="rId9" Type="http://schemas.openxmlformats.org/officeDocument/2006/relationships/image" Target="../media/image231.png"/><Relationship Id="rId14" Type="http://schemas.openxmlformats.org/officeDocument/2006/relationships/image" Target="../media/image2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29.png"/><Relationship Id="rId4" Type="http://schemas.openxmlformats.org/officeDocument/2006/relationships/image" Target="../media/image79.png"/><Relationship Id="rId9" Type="http://schemas.openxmlformats.org/officeDocument/2006/relationships/image" Target="../media/image2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12" Type="http://schemas.openxmlformats.org/officeDocument/2006/relationships/image" Target="../media/image24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45.png"/><Relationship Id="rId5" Type="http://schemas.openxmlformats.org/officeDocument/2006/relationships/image" Target="../media/image229.png"/><Relationship Id="rId10" Type="http://schemas.openxmlformats.org/officeDocument/2006/relationships/image" Target="../media/image244.png"/><Relationship Id="rId4" Type="http://schemas.openxmlformats.org/officeDocument/2006/relationships/image" Target="../media/image79.png"/><Relationship Id="rId9" Type="http://schemas.openxmlformats.org/officeDocument/2006/relationships/image" Target="../media/image2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6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5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23.png"/><Relationship Id="rId7" Type="http://schemas.openxmlformats.org/officeDocument/2006/relationships/image" Target="../media/image6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10" Type="http://schemas.openxmlformats.org/officeDocument/2006/relationships/image" Target="../media/image249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4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12" Type="http://schemas.openxmlformats.org/officeDocument/2006/relationships/image" Target="../media/image24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253.png"/><Relationship Id="rId5" Type="http://schemas.openxmlformats.org/officeDocument/2006/relationships/image" Target="../media/image229.png"/><Relationship Id="rId10" Type="http://schemas.openxmlformats.org/officeDocument/2006/relationships/image" Target="../media/image252.png"/><Relationship Id="rId4" Type="http://schemas.openxmlformats.org/officeDocument/2006/relationships/image" Target="../media/image79.png"/><Relationship Id="rId9" Type="http://schemas.openxmlformats.org/officeDocument/2006/relationships/image" Target="../media/image2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29.png"/><Relationship Id="rId10" Type="http://schemas.openxmlformats.org/officeDocument/2006/relationships/image" Target="../media/image256.png"/><Relationship Id="rId4" Type="http://schemas.openxmlformats.org/officeDocument/2006/relationships/image" Target="../media/image79.png"/><Relationship Id="rId9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1.png"/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12" Type="http://schemas.openxmlformats.org/officeDocument/2006/relationships/image" Target="../media/image26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59.png"/><Relationship Id="rId5" Type="http://schemas.openxmlformats.org/officeDocument/2006/relationships/image" Target="../media/image229.png"/><Relationship Id="rId10" Type="http://schemas.openxmlformats.org/officeDocument/2006/relationships/image" Target="../media/image258.png"/><Relationship Id="rId4" Type="http://schemas.openxmlformats.org/officeDocument/2006/relationships/image" Target="../media/image79.png"/><Relationship Id="rId9" Type="http://schemas.openxmlformats.org/officeDocument/2006/relationships/image" Target="../media/image2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26" Type="http://schemas.openxmlformats.org/officeDocument/2006/relationships/image" Target="../media/image282.png"/><Relationship Id="rId39" Type="http://schemas.openxmlformats.org/officeDocument/2006/relationships/image" Target="../media/image35.png"/><Relationship Id="rId3" Type="http://schemas.openxmlformats.org/officeDocument/2006/relationships/image" Target="../media/image263.png"/><Relationship Id="rId21" Type="http://schemas.openxmlformats.org/officeDocument/2006/relationships/image" Target="../media/image279.png"/><Relationship Id="rId34" Type="http://schemas.openxmlformats.org/officeDocument/2006/relationships/image" Target="../media/image290.png"/><Relationship Id="rId42" Type="http://schemas.openxmlformats.org/officeDocument/2006/relationships/image" Target="../media/image294.png"/><Relationship Id="rId47" Type="http://schemas.openxmlformats.org/officeDocument/2006/relationships/image" Target="../media/image38.png"/><Relationship Id="rId50" Type="http://schemas.openxmlformats.org/officeDocument/2006/relationships/image" Target="../media/image4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5" Type="http://schemas.openxmlformats.org/officeDocument/2006/relationships/image" Target="../media/image281.png"/><Relationship Id="rId33" Type="http://schemas.openxmlformats.org/officeDocument/2006/relationships/image" Target="../media/image289.png"/><Relationship Id="rId38" Type="http://schemas.openxmlformats.org/officeDocument/2006/relationships/image" Target="../media/image34.png"/><Relationship Id="rId46" Type="http://schemas.openxmlformats.org/officeDocument/2006/relationships/image" Target="../media/image298.png"/><Relationship Id="rId2" Type="http://schemas.openxmlformats.org/officeDocument/2006/relationships/image" Target="../media/image262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29" Type="http://schemas.openxmlformats.org/officeDocument/2006/relationships/image" Target="../media/image285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69.png"/><Relationship Id="rId24" Type="http://schemas.openxmlformats.org/officeDocument/2006/relationships/image" Target="../media/image280.png"/><Relationship Id="rId32" Type="http://schemas.openxmlformats.org/officeDocument/2006/relationships/image" Target="../media/image288.png"/><Relationship Id="rId37" Type="http://schemas.openxmlformats.org/officeDocument/2006/relationships/image" Target="../media/image293.png"/><Relationship Id="rId40" Type="http://schemas.openxmlformats.org/officeDocument/2006/relationships/image" Target="../media/image36.png"/><Relationship Id="rId45" Type="http://schemas.openxmlformats.org/officeDocument/2006/relationships/image" Target="../media/image297.png"/><Relationship Id="rId53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3.png"/><Relationship Id="rId23" Type="http://schemas.openxmlformats.org/officeDocument/2006/relationships/image" Target="../media/image32.png"/><Relationship Id="rId28" Type="http://schemas.openxmlformats.org/officeDocument/2006/relationships/image" Target="../media/image284.png"/><Relationship Id="rId36" Type="http://schemas.openxmlformats.org/officeDocument/2006/relationships/image" Target="../media/image292.png"/><Relationship Id="rId49" Type="http://schemas.openxmlformats.org/officeDocument/2006/relationships/image" Target="../media/image300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31" Type="http://schemas.openxmlformats.org/officeDocument/2006/relationships/image" Target="../media/image287.png"/><Relationship Id="rId44" Type="http://schemas.openxmlformats.org/officeDocument/2006/relationships/image" Target="../media/image296.png"/><Relationship Id="rId52" Type="http://schemas.openxmlformats.org/officeDocument/2006/relationships/image" Target="../media/image43.png"/><Relationship Id="rId4" Type="http://schemas.openxmlformats.org/officeDocument/2006/relationships/image" Target="../media/image264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Relationship Id="rId22" Type="http://schemas.openxmlformats.org/officeDocument/2006/relationships/image" Target="../media/image31.png"/><Relationship Id="rId27" Type="http://schemas.openxmlformats.org/officeDocument/2006/relationships/image" Target="../media/image283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43" Type="http://schemas.openxmlformats.org/officeDocument/2006/relationships/image" Target="../media/image295.png"/><Relationship Id="rId48" Type="http://schemas.openxmlformats.org/officeDocument/2006/relationships/image" Target="../media/image299.png"/><Relationship Id="rId8" Type="http://schemas.openxmlformats.org/officeDocument/2006/relationships/image" Target="../media/image266.png"/><Relationship Id="rId51" Type="http://schemas.openxmlformats.org/officeDocument/2006/relationships/image" Target="../media/image3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jpg"/><Relationship Id="rId4" Type="http://schemas.openxmlformats.org/officeDocument/2006/relationships/image" Target="../media/image69.png"/><Relationship Id="rId9" Type="http://schemas.openxmlformats.org/officeDocument/2006/relationships/image" Target="../media/image7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77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41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77.png"/><Relationship Id="rId7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10.png"/><Relationship Id="rId5" Type="http://schemas.openxmlformats.org/officeDocument/2006/relationships/image" Target="../media/image78.png"/><Relationship Id="rId10" Type="http://schemas.openxmlformats.org/officeDocument/2006/relationships/image" Target="../media/image109.png"/><Relationship Id="rId4" Type="http://schemas.openxmlformats.org/officeDocument/2006/relationships/image" Target="../media/image41.png"/><Relationship Id="rId9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3" Type="http://schemas.openxmlformats.org/officeDocument/2006/relationships/image" Target="../media/image77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2" Type="http://schemas.openxmlformats.org/officeDocument/2006/relationships/image" Target="../media/image7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11.png"/><Relationship Id="rId5" Type="http://schemas.openxmlformats.org/officeDocument/2006/relationships/image" Target="../media/image78.png"/><Relationship Id="rId15" Type="http://schemas.openxmlformats.org/officeDocument/2006/relationships/image" Target="../media/image109.png"/><Relationship Id="rId10" Type="http://schemas.openxmlformats.org/officeDocument/2006/relationships/image" Target="../media/image110.png"/><Relationship Id="rId4" Type="http://schemas.openxmlformats.org/officeDocument/2006/relationships/image" Target="../media/image41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7.png"/><Relationship Id="rId7" Type="http://schemas.openxmlformats.org/officeDocument/2006/relationships/image" Target="../media/image1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119.png"/><Relationship Id="rId4" Type="http://schemas.openxmlformats.org/officeDocument/2006/relationships/image" Target="../media/image41.png"/><Relationship Id="rId9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77.png"/><Relationship Id="rId7" Type="http://schemas.openxmlformats.org/officeDocument/2006/relationships/image" Target="../media/image1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22.png"/><Relationship Id="rId5" Type="http://schemas.openxmlformats.org/officeDocument/2006/relationships/image" Target="../media/image78.png"/><Relationship Id="rId10" Type="http://schemas.openxmlformats.org/officeDocument/2006/relationships/image" Target="../media/image121.png"/><Relationship Id="rId4" Type="http://schemas.openxmlformats.org/officeDocument/2006/relationships/image" Target="../media/image41.png"/><Relationship Id="rId9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09"/>
                </a:lnTo>
                <a:lnTo>
                  <a:pt x="4583049" y="911009"/>
                </a:lnTo>
                <a:lnTo>
                  <a:pt x="5073523" y="0"/>
                </a:lnTo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66763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sz="1600" spc="-135" dirty="0">
                <a:solidFill>
                  <a:srgbClr val="888888"/>
                </a:solidFill>
                <a:latin typeface="Segoe UI"/>
                <a:cs typeface="Segoe UI"/>
              </a:rPr>
              <a:t>Â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Y</a:t>
            </a:r>
            <a:r>
              <a:rPr sz="1600" spc="10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DỰ</a:t>
            </a:r>
            <a:r>
              <a:rPr sz="1600" spc="-30" dirty="0">
                <a:solidFill>
                  <a:srgbClr val="888888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G</a:t>
            </a:r>
            <a:r>
              <a:rPr sz="1600" spc="14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R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ANG</a:t>
            </a:r>
            <a:r>
              <a:rPr sz="1600" spc="13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888888"/>
                </a:solidFill>
                <a:latin typeface="Segoe UI"/>
                <a:cs typeface="Segoe UI"/>
              </a:rPr>
              <a:t>Đ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Ị</a:t>
            </a:r>
            <a:r>
              <a:rPr sz="1600" spc="-25" dirty="0">
                <a:solidFill>
                  <a:srgbClr val="888888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H</a:t>
            </a:r>
            <a:r>
              <a:rPr sz="1600" spc="13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VỊ</a:t>
            </a:r>
            <a:r>
              <a:rPr sz="1600" spc="10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5" dirty="0">
                <a:solidFill>
                  <a:srgbClr val="888888"/>
                </a:solidFill>
                <a:latin typeface="Segoe UI"/>
                <a:cs typeface="Segoe UI"/>
              </a:rPr>
              <a:t>V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À</a:t>
            </a:r>
            <a:r>
              <a:rPr sz="1600" spc="13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H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I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Ế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14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K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Ế</a:t>
            </a:r>
            <a:r>
              <a:rPr sz="1600" spc="1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M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E</a:t>
            </a:r>
            <a:r>
              <a:rPr sz="1600" spc="-25" dirty="0">
                <a:solidFill>
                  <a:srgbClr val="888888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U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5" y="4174235"/>
            <a:ext cx="1039368" cy="1121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680" y="4302252"/>
            <a:ext cx="1306068" cy="908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0244" y="4174235"/>
            <a:ext cx="800100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6839" y="4302252"/>
            <a:ext cx="943356" cy="908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26692" y="4174235"/>
            <a:ext cx="804671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6900" y="4174235"/>
            <a:ext cx="1235964" cy="11216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9360" y="4302252"/>
            <a:ext cx="1676400" cy="908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72255" y="4174235"/>
            <a:ext cx="801624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70376" y="4302252"/>
            <a:ext cx="1022603" cy="9083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9476" y="4174235"/>
            <a:ext cx="803148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89120" y="4302252"/>
            <a:ext cx="1764792" cy="908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0408" y="4174235"/>
            <a:ext cx="804672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4380" y="3909059"/>
            <a:ext cx="574548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23544" y="3909059"/>
            <a:ext cx="507492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5652" y="3909059"/>
            <a:ext cx="490728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3364" y="4001389"/>
            <a:ext cx="5525135" cy="938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705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900" b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625"/>
              </a:lnSpc>
            </a:pPr>
            <a:r>
              <a:rPr sz="4000" b="1" spc="-25" dirty="0">
                <a:solidFill>
                  <a:srgbClr val="FFFFFF"/>
                </a:solidFill>
                <a:latin typeface="Segoe UI"/>
                <a:cs typeface="Segoe UI"/>
              </a:rPr>
              <a:t>Đ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ỊNH</a:t>
            </a:r>
            <a:r>
              <a:rPr sz="3200" b="1" spc="1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Ị</a:t>
            </a:r>
            <a:r>
              <a:rPr sz="3200" b="1" spc="2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000" b="1" spc="-35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4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THIẾT</a:t>
            </a:r>
            <a:r>
              <a:rPr sz="3200" b="1" spc="1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Ế</a:t>
            </a:r>
            <a:r>
              <a:rPr sz="3200" b="1" spc="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MENU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5248" y="213359"/>
            <a:ext cx="8793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691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9983" y="213359"/>
            <a:ext cx="11323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463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26179" y="213359"/>
            <a:ext cx="883920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242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spc="-60" dirty="0">
                <a:latin typeface="Segoe UI"/>
                <a:cs typeface="Segoe UI"/>
              </a:rPr>
              <a:t>C</a:t>
            </a:r>
            <a:r>
              <a:rPr sz="2550" dirty="0">
                <a:latin typeface="Segoe UI"/>
                <a:cs typeface="Segoe UI"/>
              </a:rPr>
              <a:t>Ó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/>
              <a:t>THỨ</a:t>
            </a:r>
            <a:r>
              <a:rPr sz="2550" spc="185" dirty="0"/>
              <a:t> </a:t>
            </a:r>
            <a:r>
              <a:rPr sz="2550" dirty="0"/>
              <a:t>TỰ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000" y="3717264"/>
            <a:ext cx="2185035" cy="11897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237" y="3712565"/>
            <a:ext cx="2194560" cy="1199515"/>
          </a:xfrm>
          <a:custGeom>
            <a:avLst/>
            <a:gdLst/>
            <a:ahLst/>
            <a:cxnLst/>
            <a:rect l="l" t="t" r="r" b="b"/>
            <a:pathLst>
              <a:path w="2194560" h="1199514">
                <a:moveTo>
                  <a:pt x="0" y="1199286"/>
                </a:moveTo>
                <a:lnTo>
                  <a:pt x="2194560" y="1199286"/>
                </a:lnTo>
                <a:lnTo>
                  <a:pt x="2194560" y="0"/>
                </a:lnTo>
                <a:lnTo>
                  <a:pt x="0" y="0"/>
                </a:lnTo>
                <a:lnTo>
                  <a:pt x="0" y="1199286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0782" y="3715334"/>
            <a:ext cx="2185035" cy="12126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6082" y="3710635"/>
            <a:ext cx="2194560" cy="1222375"/>
          </a:xfrm>
          <a:custGeom>
            <a:avLst/>
            <a:gdLst/>
            <a:ahLst/>
            <a:cxnLst/>
            <a:rect l="l" t="t" r="r" b="b"/>
            <a:pathLst>
              <a:path w="2194560" h="1222375">
                <a:moveTo>
                  <a:pt x="0" y="1222171"/>
                </a:moveTo>
                <a:lnTo>
                  <a:pt x="2194560" y="1222171"/>
                </a:lnTo>
                <a:lnTo>
                  <a:pt x="2194560" y="0"/>
                </a:lnTo>
                <a:lnTo>
                  <a:pt x="0" y="0"/>
                </a:lnTo>
                <a:lnTo>
                  <a:pt x="0" y="1222171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0690" y="3711486"/>
            <a:ext cx="2185035" cy="12584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5865" y="3706786"/>
            <a:ext cx="2194560" cy="1268095"/>
          </a:xfrm>
          <a:custGeom>
            <a:avLst/>
            <a:gdLst/>
            <a:ahLst/>
            <a:cxnLst/>
            <a:rect l="l" t="t" r="r" b="b"/>
            <a:pathLst>
              <a:path w="2194559" h="1268095">
                <a:moveTo>
                  <a:pt x="0" y="1267929"/>
                </a:moveTo>
                <a:lnTo>
                  <a:pt x="2194560" y="1267929"/>
                </a:lnTo>
                <a:lnTo>
                  <a:pt x="2194560" y="0"/>
                </a:lnTo>
                <a:lnTo>
                  <a:pt x="0" y="0"/>
                </a:lnTo>
                <a:lnTo>
                  <a:pt x="0" y="1267929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40472" y="3715334"/>
            <a:ext cx="2173604" cy="12126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35646" y="3710635"/>
            <a:ext cx="2183130" cy="1222375"/>
          </a:xfrm>
          <a:custGeom>
            <a:avLst/>
            <a:gdLst/>
            <a:ahLst/>
            <a:cxnLst/>
            <a:rect l="l" t="t" r="r" b="b"/>
            <a:pathLst>
              <a:path w="2183129" h="1222375">
                <a:moveTo>
                  <a:pt x="0" y="1222171"/>
                </a:moveTo>
                <a:lnTo>
                  <a:pt x="2183129" y="1222171"/>
                </a:lnTo>
                <a:lnTo>
                  <a:pt x="2183129" y="0"/>
                </a:lnTo>
                <a:lnTo>
                  <a:pt x="0" y="0"/>
                </a:lnTo>
                <a:lnTo>
                  <a:pt x="0" y="1222171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48825" y="3712514"/>
            <a:ext cx="2162175" cy="12469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44126" y="3707688"/>
            <a:ext cx="2171700" cy="1256665"/>
          </a:xfrm>
          <a:custGeom>
            <a:avLst/>
            <a:gdLst/>
            <a:ahLst/>
            <a:cxnLst/>
            <a:rect l="l" t="t" r="r" b="b"/>
            <a:pathLst>
              <a:path w="2171700" h="1256664">
                <a:moveTo>
                  <a:pt x="0" y="1256487"/>
                </a:moveTo>
                <a:lnTo>
                  <a:pt x="2171700" y="1256487"/>
                </a:lnTo>
                <a:lnTo>
                  <a:pt x="2171700" y="0"/>
                </a:lnTo>
                <a:lnTo>
                  <a:pt x="0" y="0"/>
                </a:lnTo>
                <a:lnTo>
                  <a:pt x="0" y="1256487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91025" y="1207008"/>
            <a:ext cx="3409950" cy="14668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6198" y="1202182"/>
            <a:ext cx="3419475" cy="1476375"/>
          </a:xfrm>
          <a:custGeom>
            <a:avLst/>
            <a:gdLst/>
            <a:ahLst/>
            <a:cxnLst/>
            <a:rect l="l" t="t" r="r" b="b"/>
            <a:pathLst>
              <a:path w="3419475" h="1476375">
                <a:moveTo>
                  <a:pt x="0" y="1476375"/>
                </a:moveTo>
                <a:lnTo>
                  <a:pt x="3419475" y="1476375"/>
                </a:lnTo>
                <a:lnTo>
                  <a:pt x="3419475" y="0"/>
                </a:lnTo>
                <a:lnTo>
                  <a:pt x="0" y="0"/>
                </a:lnTo>
                <a:lnTo>
                  <a:pt x="0" y="147637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21764" y="2673857"/>
            <a:ext cx="4680585" cy="1043940"/>
          </a:xfrm>
          <a:custGeom>
            <a:avLst/>
            <a:gdLst/>
            <a:ahLst/>
            <a:cxnLst/>
            <a:rect l="l" t="t" r="r" b="b"/>
            <a:pathLst>
              <a:path w="4680585" h="1043939">
                <a:moveTo>
                  <a:pt x="7112" y="947419"/>
                </a:moveTo>
                <a:lnTo>
                  <a:pt x="4063" y="949197"/>
                </a:lnTo>
                <a:lnTo>
                  <a:pt x="1143" y="950975"/>
                </a:lnTo>
                <a:lnTo>
                  <a:pt x="0" y="954785"/>
                </a:lnTo>
                <a:lnTo>
                  <a:pt x="51815" y="1043431"/>
                </a:lnTo>
                <a:lnTo>
                  <a:pt x="59147" y="1030858"/>
                </a:lnTo>
                <a:lnTo>
                  <a:pt x="45465" y="1030858"/>
                </a:lnTo>
                <a:lnTo>
                  <a:pt x="45465" y="1007436"/>
                </a:lnTo>
                <a:lnTo>
                  <a:pt x="11048" y="948435"/>
                </a:lnTo>
                <a:lnTo>
                  <a:pt x="7112" y="947419"/>
                </a:lnTo>
                <a:close/>
              </a:path>
              <a:path w="4680585" h="1043939">
                <a:moveTo>
                  <a:pt x="45465" y="1007436"/>
                </a:moveTo>
                <a:lnTo>
                  <a:pt x="45465" y="1030858"/>
                </a:lnTo>
                <a:lnTo>
                  <a:pt x="58165" y="1030858"/>
                </a:lnTo>
                <a:lnTo>
                  <a:pt x="58165" y="1027683"/>
                </a:lnTo>
                <a:lnTo>
                  <a:pt x="46228" y="1027683"/>
                </a:lnTo>
                <a:lnTo>
                  <a:pt x="51752" y="1018213"/>
                </a:lnTo>
                <a:lnTo>
                  <a:pt x="45465" y="1007436"/>
                </a:lnTo>
                <a:close/>
              </a:path>
              <a:path w="4680585" h="1043939">
                <a:moveTo>
                  <a:pt x="96393" y="947419"/>
                </a:moveTo>
                <a:lnTo>
                  <a:pt x="92456" y="948435"/>
                </a:lnTo>
                <a:lnTo>
                  <a:pt x="58165" y="1007218"/>
                </a:lnTo>
                <a:lnTo>
                  <a:pt x="58165" y="1030858"/>
                </a:lnTo>
                <a:lnTo>
                  <a:pt x="59147" y="1030858"/>
                </a:lnTo>
                <a:lnTo>
                  <a:pt x="103504" y="954785"/>
                </a:lnTo>
                <a:lnTo>
                  <a:pt x="102488" y="950975"/>
                </a:lnTo>
                <a:lnTo>
                  <a:pt x="96393" y="947419"/>
                </a:lnTo>
                <a:close/>
              </a:path>
              <a:path w="4680585" h="1043939">
                <a:moveTo>
                  <a:pt x="51752" y="1018213"/>
                </a:moveTo>
                <a:lnTo>
                  <a:pt x="46228" y="1027683"/>
                </a:lnTo>
                <a:lnTo>
                  <a:pt x="57276" y="1027683"/>
                </a:lnTo>
                <a:lnTo>
                  <a:pt x="51752" y="1018213"/>
                </a:lnTo>
                <a:close/>
              </a:path>
              <a:path w="4680585" h="1043939">
                <a:moveTo>
                  <a:pt x="58165" y="1007218"/>
                </a:moveTo>
                <a:lnTo>
                  <a:pt x="51752" y="1018213"/>
                </a:lnTo>
                <a:lnTo>
                  <a:pt x="57276" y="1027683"/>
                </a:lnTo>
                <a:lnTo>
                  <a:pt x="58165" y="1027683"/>
                </a:lnTo>
                <a:lnTo>
                  <a:pt x="58165" y="1007218"/>
                </a:lnTo>
                <a:close/>
              </a:path>
              <a:path w="4680585" h="1043939">
                <a:moveTo>
                  <a:pt x="4667885" y="515365"/>
                </a:moveTo>
                <a:lnTo>
                  <a:pt x="48259" y="515365"/>
                </a:lnTo>
                <a:lnTo>
                  <a:pt x="45465" y="518159"/>
                </a:lnTo>
                <a:lnTo>
                  <a:pt x="45465" y="1007436"/>
                </a:lnTo>
                <a:lnTo>
                  <a:pt x="51752" y="1018213"/>
                </a:lnTo>
                <a:lnTo>
                  <a:pt x="58165" y="1007218"/>
                </a:lnTo>
                <a:lnTo>
                  <a:pt x="58165" y="528065"/>
                </a:lnTo>
                <a:lnTo>
                  <a:pt x="51815" y="528065"/>
                </a:lnTo>
                <a:lnTo>
                  <a:pt x="58165" y="521715"/>
                </a:lnTo>
                <a:lnTo>
                  <a:pt x="4667885" y="521715"/>
                </a:lnTo>
                <a:lnTo>
                  <a:pt x="4667885" y="515365"/>
                </a:lnTo>
                <a:close/>
              </a:path>
              <a:path w="4680585" h="1043939">
                <a:moveTo>
                  <a:pt x="58165" y="521715"/>
                </a:moveTo>
                <a:lnTo>
                  <a:pt x="51815" y="528065"/>
                </a:lnTo>
                <a:lnTo>
                  <a:pt x="58165" y="528065"/>
                </a:lnTo>
                <a:lnTo>
                  <a:pt x="58165" y="521715"/>
                </a:lnTo>
                <a:close/>
              </a:path>
              <a:path w="4680585" h="1043939">
                <a:moveTo>
                  <a:pt x="4680585" y="515365"/>
                </a:moveTo>
                <a:lnTo>
                  <a:pt x="4674235" y="515365"/>
                </a:lnTo>
                <a:lnTo>
                  <a:pt x="4667885" y="521715"/>
                </a:lnTo>
                <a:lnTo>
                  <a:pt x="58165" y="521715"/>
                </a:lnTo>
                <a:lnTo>
                  <a:pt x="58165" y="528065"/>
                </a:lnTo>
                <a:lnTo>
                  <a:pt x="4677791" y="528065"/>
                </a:lnTo>
                <a:lnTo>
                  <a:pt x="4680585" y="525144"/>
                </a:lnTo>
                <a:lnTo>
                  <a:pt x="4680585" y="515365"/>
                </a:lnTo>
                <a:close/>
              </a:path>
              <a:path w="4680585" h="1043939">
                <a:moveTo>
                  <a:pt x="4680585" y="0"/>
                </a:moveTo>
                <a:lnTo>
                  <a:pt x="4667885" y="0"/>
                </a:lnTo>
                <a:lnTo>
                  <a:pt x="4667885" y="521715"/>
                </a:lnTo>
                <a:lnTo>
                  <a:pt x="4674235" y="515365"/>
                </a:lnTo>
                <a:lnTo>
                  <a:pt x="4680585" y="515365"/>
                </a:lnTo>
                <a:lnTo>
                  <a:pt x="468058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41673" y="2673857"/>
            <a:ext cx="2360930" cy="1042035"/>
          </a:xfrm>
          <a:custGeom>
            <a:avLst/>
            <a:gdLst/>
            <a:ahLst/>
            <a:cxnLst/>
            <a:rect l="l" t="t" r="r" b="b"/>
            <a:pathLst>
              <a:path w="2360929" h="1042035">
                <a:moveTo>
                  <a:pt x="7112" y="945514"/>
                </a:moveTo>
                <a:lnTo>
                  <a:pt x="4063" y="947292"/>
                </a:lnTo>
                <a:lnTo>
                  <a:pt x="1015" y="948943"/>
                </a:lnTo>
                <a:lnTo>
                  <a:pt x="0" y="952880"/>
                </a:lnTo>
                <a:lnTo>
                  <a:pt x="51688" y="1041526"/>
                </a:lnTo>
                <a:lnTo>
                  <a:pt x="59020" y="1028953"/>
                </a:lnTo>
                <a:lnTo>
                  <a:pt x="45338" y="1028953"/>
                </a:lnTo>
                <a:lnTo>
                  <a:pt x="45338" y="1005531"/>
                </a:lnTo>
                <a:lnTo>
                  <a:pt x="10922" y="946530"/>
                </a:lnTo>
                <a:lnTo>
                  <a:pt x="7112" y="945514"/>
                </a:lnTo>
                <a:close/>
              </a:path>
              <a:path w="2360929" h="1042035">
                <a:moveTo>
                  <a:pt x="45338" y="1005531"/>
                </a:moveTo>
                <a:lnTo>
                  <a:pt x="45338" y="1028953"/>
                </a:lnTo>
                <a:lnTo>
                  <a:pt x="58038" y="1028953"/>
                </a:lnTo>
                <a:lnTo>
                  <a:pt x="58038" y="1025778"/>
                </a:lnTo>
                <a:lnTo>
                  <a:pt x="46227" y="1025778"/>
                </a:lnTo>
                <a:lnTo>
                  <a:pt x="51688" y="1016417"/>
                </a:lnTo>
                <a:lnTo>
                  <a:pt x="45338" y="1005531"/>
                </a:lnTo>
                <a:close/>
              </a:path>
              <a:path w="2360929" h="1042035">
                <a:moveTo>
                  <a:pt x="96265" y="945514"/>
                </a:moveTo>
                <a:lnTo>
                  <a:pt x="92455" y="946530"/>
                </a:lnTo>
                <a:lnTo>
                  <a:pt x="58038" y="1005531"/>
                </a:lnTo>
                <a:lnTo>
                  <a:pt x="58038" y="1028953"/>
                </a:lnTo>
                <a:lnTo>
                  <a:pt x="59020" y="1028953"/>
                </a:lnTo>
                <a:lnTo>
                  <a:pt x="103377" y="952880"/>
                </a:lnTo>
                <a:lnTo>
                  <a:pt x="102362" y="948943"/>
                </a:lnTo>
                <a:lnTo>
                  <a:pt x="99313" y="947292"/>
                </a:lnTo>
                <a:lnTo>
                  <a:pt x="96265" y="945514"/>
                </a:lnTo>
                <a:close/>
              </a:path>
              <a:path w="2360929" h="1042035">
                <a:moveTo>
                  <a:pt x="51688" y="1016417"/>
                </a:moveTo>
                <a:lnTo>
                  <a:pt x="46227" y="1025778"/>
                </a:lnTo>
                <a:lnTo>
                  <a:pt x="57150" y="1025778"/>
                </a:lnTo>
                <a:lnTo>
                  <a:pt x="51688" y="1016417"/>
                </a:lnTo>
                <a:close/>
              </a:path>
              <a:path w="2360929" h="1042035">
                <a:moveTo>
                  <a:pt x="58038" y="1005531"/>
                </a:moveTo>
                <a:lnTo>
                  <a:pt x="51688" y="1016417"/>
                </a:lnTo>
                <a:lnTo>
                  <a:pt x="57150" y="1025778"/>
                </a:lnTo>
                <a:lnTo>
                  <a:pt x="58038" y="1025778"/>
                </a:lnTo>
                <a:lnTo>
                  <a:pt x="58038" y="1005531"/>
                </a:lnTo>
                <a:close/>
              </a:path>
              <a:path w="2360929" h="1042035">
                <a:moveTo>
                  <a:pt x="2347976" y="514350"/>
                </a:moveTo>
                <a:lnTo>
                  <a:pt x="48133" y="514350"/>
                </a:lnTo>
                <a:lnTo>
                  <a:pt x="45338" y="517270"/>
                </a:lnTo>
                <a:lnTo>
                  <a:pt x="45338" y="1005531"/>
                </a:lnTo>
                <a:lnTo>
                  <a:pt x="51688" y="1016417"/>
                </a:lnTo>
                <a:lnTo>
                  <a:pt x="58038" y="1005531"/>
                </a:lnTo>
                <a:lnTo>
                  <a:pt x="58038" y="527050"/>
                </a:lnTo>
                <a:lnTo>
                  <a:pt x="51688" y="527050"/>
                </a:lnTo>
                <a:lnTo>
                  <a:pt x="58038" y="520700"/>
                </a:lnTo>
                <a:lnTo>
                  <a:pt x="2347976" y="520700"/>
                </a:lnTo>
                <a:lnTo>
                  <a:pt x="2347976" y="514350"/>
                </a:lnTo>
                <a:close/>
              </a:path>
              <a:path w="2360929" h="1042035">
                <a:moveTo>
                  <a:pt x="58038" y="520700"/>
                </a:moveTo>
                <a:lnTo>
                  <a:pt x="51688" y="527050"/>
                </a:lnTo>
                <a:lnTo>
                  <a:pt x="58038" y="527050"/>
                </a:lnTo>
                <a:lnTo>
                  <a:pt x="58038" y="520700"/>
                </a:lnTo>
                <a:close/>
              </a:path>
              <a:path w="2360929" h="1042035">
                <a:moveTo>
                  <a:pt x="2360676" y="514350"/>
                </a:moveTo>
                <a:lnTo>
                  <a:pt x="2354326" y="514350"/>
                </a:lnTo>
                <a:lnTo>
                  <a:pt x="2347976" y="520700"/>
                </a:lnTo>
                <a:lnTo>
                  <a:pt x="58038" y="520700"/>
                </a:lnTo>
                <a:lnTo>
                  <a:pt x="58038" y="527050"/>
                </a:lnTo>
                <a:lnTo>
                  <a:pt x="2357881" y="527050"/>
                </a:lnTo>
                <a:lnTo>
                  <a:pt x="2360676" y="524255"/>
                </a:lnTo>
                <a:lnTo>
                  <a:pt x="2360676" y="514350"/>
                </a:lnTo>
                <a:close/>
              </a:path>
              <a:path w="2360929" h="1042035">
                <a:moveTo>
                  <a:pt x="2360676" y="0"/>
                </a:moveTo>
                <a:lnTo>
                  <a:pt x="2347976" y="0"/>
                </a:lnTo>
                <a:lnTo>
                  <a:pt x="2347976" y="520700"/>
                </a:lnTo>
                <a:lnTo>
                  <a:pt x="2354326" y="514350"/>
                </a:lnTo>
                <a:lnTo>
                  <a:pt x="2360676" y="514350"/>
                </a:lnTo>
                <a:lnTo>
                  <a:pt x="2360676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61455" y="2673857"/>
            <a:ext cx="103505" cy="1038225"/>
          </a:xfrm>
          <a:custGeom>
            <a:avLst/>
            <a:gdLst/>
            <a:ahLst/>
            <a:cxnLst/>
            <a:rect l="l" t="t" r="r" b="b"/>
            <a:pathLst>
              <a:path w="103504" h="1038225">
                <a:moveTo>
                  <a:pt x="7112" y="941577"/>
                </a:moveTo>
                <a:lnTo>
                  <a:pt x="1016" y="945133"/>
                </a:lnTo>
                <a:lnTo>
                  <a:pt x="0" y="949070"/>
                </a:lnTo>
                <a:lnTo>
                  <a:pt x="51689" y="1037716"/>
                </a:lnTo>
                <a:lnTo>
                  <a:pt x="59020" y="1025143"/>
                </a:lnTo>
                <a:lnTo>
                  <a:pt x="45339" y="1025143"/>
                </a:lnTo>
                <a:lnTo>
                  <a:pt x="45339" y="1001594"/>
                </a:lnTo>
                <a:lnTo>
                  <a:pt x="10922" y="942593"/>
                </a:lnTo>
                <a:lnTo>
                  <a:pt x="7112" y="941577"/>
                </a:lnTo>
                <a:close/>
              </a:path>
              <a:path w="103504" h="1038225">
                <a:moveTo>
                  <a:pt x="45339" y="1001594"/>
                </a:moveTo>
                <a:lnTo>
                  <a:pt x="45339" y="1025143"/>
                </a:lnTo>
                <a:lnTo>
                  <a:pt x="58039" y="1025143"/>
                </a:lnTo>
                <a:lnTo>
                  <a:pt x="58039" y="1021841"/>
                </a:lnTo>
                <a:lnTo>
                  <a:pt x="46228" y="1021841"/>
                </a:lnTo>
                <a:lnTo>
                  <a:pt x="51689" y="1012480"/>
                </a:lnTo>
                <a:lnTo>
                  <a:pt x="45339" y="1001594"/>
                </a:lnTo>
                <a:close/>
              </a:path>
              <a:path w="103504" h="1038225">
                <a:moveTo>
                  <a:pt x="96266" y="941577"/>
                </a:moveTo>
                <a:lnTo>
                  <a:pt x="92456" y="942593"/>
                </a:lnTo>
                <a:lnTo>
                  <a:pt x="58039" y="1001594"/>
                </a:lnTo>
                <a:lnTo>
                  <a:pt x="58039" y="1025143"/>
                </a:lnTo>
                <a:lnTo>
                  <a:pt x="59020" y="1025143"/>
                </a:lnTo>
                <a:lnTo>
                  <a:pt x="103378" y="949070"/>
                </a:lnTo>
                <a:lnTo>
                  <a:pt x="102362" y="945133"/>
                </a:lnTo>
                <a:lnTo>
                  <a:pt x="96266" y="941577"/>
                </a:lnTo>
                <a:close/>
              </a:path>
              <a:path w="103504" h="1038225">
                <a:moveTo>
                  <a:pt x="51689" y="1012480"/>
                </a:moveTo>
                <a:lnTo>
                  <a:pt x="46228" y="1021841"/>
                </a:lnTo>
                <a:lnTo>
                  <a:pt x="57150" y="1021841"/>
                </a:lnTo>
                <a:lnTo>
                  <a:pt x="51689" y="1012480"/>
                </a:lnTo>
                <a:close/>
              </a:path>
              <a:path w="103504" h="1038225">
                <a:moveTo>
                  <a:pt x="58039" y="1001594"/>
                </a:moveTo>
                <a:lnTo>
                  <a:pt x="51689" y="1012480"/>
                </a:lnTo>
                <a:lnTo>
                  <a:pt x="57150" y="1021841"/>
                </a:lnTo>
                <a:lnTo>
                  <a:pt x="58039" y="1021841"/>
                </a:lnTo>
                <a:lnTo>
                  <a:pt x="58039" y="1001594"/>
                </a:lnTo>
                <a:close/>
              </a:path>
              <a:path w="103504" h="1038225">
                <a:moveTo>
                  <a:pt x="45339" y="518794"/>
                </a:moveTo>
                <a:lnTo>
                  <a:pt x="45339" y="1001594"/>
                </a:lnTo>
                <a:lnTo>
                  <a:pt x="51689" y="1012480"/>
                </a:lnTo>
                <a:lnTo>
                  <a:pt x="58038" y="1001594"/>
                </a:lnTo>
                <a:lnTo>
                  <a:pt x="58039" y="525144"/>
                </a:lnTo>
                <a:lnTo>
                  <a:pt x="51689" y="525144"/>
                </a:lnTo>
                <a:lnTo>
                  <a:pt x="45339" y="518794"/>
                </a:lnTo>
                <a:close/>
              </a:path>
              <a:path w="103504" h="1038225">
                <a:moveTo>
                  <a:pt x="40894" y="0"/>
                </a:moveTo>
                <a:lnTo>
                  <a:pt x="28194" y="0"/>
                </a:lnTo>
                <a:lnTo>
                  <a:pt x="28194" y="522350"/>
                </a:lnTo>
                <a:lnTo>
                  <a:pt x="30988" y="525144"/>
                </a:lnTo>
                <a:lnTo>
                  <a:pt x="45339" y="525144"/>
                </a:lnTo>
                <a:lnTo>
                  <a:pt x="45339" y="518794"/>
                </a:lnTo>
                <a:lnTo>
                  <a:pt x="40894" y="518794"/>
                </a:lnTo>
                <a:lnTo>
                  <a:pt x="34544" y="512444"/>
                </a:lnTo>
                <a:lnTo>
                  <a:pt x="40894" y="512444"/>
                </a:lnTo>
                <a:lnTo>
                  <a:pt x="40894" y="0"/>
                </a:lnTo>
                <a:close/>
              </a:path>
              <a:path w="103504" h="1038225">
                <a:moveTo>
                  <a:pt x="55245" y="512444"/>
                </a:moveTo>
                <a:lnTo>
                  <a:pt x="40894" y="512444"/>
                </a:lnTo>
                <a:lnTo>
                  <a:pt x="40894" y="518794"/>
                </a:lnTo>
                <a:lnTo>
                  <a:pt x="45339" y="518794"/>
                </a:lnTo>
                <a:lnTo>
                  <a:pt x="51689" y="525144"/>
                </a:lnTo>
                <a:lnTo>
                  <a:pt x="58039" y="525144"/>
                </a:lnTo>
                <a:lnTo>
                  <a:pt x="58039" y="515365"/>
                </a:lnTo>
                <a:lnTo>
                  <a:pt x="55245" y="512444"/>
                </a:lnTo>
                <a:close/>
              </a:path>
              <a:path w="103504" h="1038225">
                <a:moveTo>
                  <a:pt x="40894" y="512444"/>
                </a:moveTo>
                <a:lnTo>
                  <a:pt x="34544" y="512444"/>
                </a:lnTo>
                <a:lnTo>
                  <a:pt x="40894" y="518794"/>
                </a:lnTo>
                <a:lnTo>
                  <a:pt x="40894" y="512444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9650" y="2673857"/>
            <a:ext cx="2389505" cy="1042035"/>
          </a:xfrm>
          <a:custGeom>
            <a:avLst/>
            <a:gdLst/>
            <a:ahLst/>
            <a:cxnLst/>
            <a:rect l="l" t="t" r="r" b="b"/>
            <a:pathLst>
              <a:path w="2389504" h="1042035">
                <a:moveTo>
                  <a:pt x="2292984" y="945514"/>
                </a:moveTo>
                <a:lnTo>
                  <a:pt x="2289936" y="947292"/>
                </a:lnTo>
                <a:lnTo>
                  <a:pt x="2286889" y="948943"/>
                </a:lnTo>
                <a:lnTo>
                  <a:pt x="2285873" y="952880"/>
                </a:lnTo>
                <a:lnTo>
                  <a:pt x="2337561" y="1041526"/>
                </a:lnTo>
                <a:lnTo>
                  <a:pt x="2344911" y="1028953"/>
                </a:lnTo>
                <a:lnTo>
                  <a:pt x="2331211" y="1028953"/>
                </a:lnTo>
                <a:lnTo>
                  <a:pt x="2331211" y="1005313"/>
                </a:lnTo>
                <a:lnTo>
                  <a:pt x="2296922" y="946530"/>
                </a:lnTo>
                <a:lnTo>
                  <a:pt x="2292984" y="945514"/>
                </a:lnTo>
                <a:close/>
              </a:path>
              <a:path w="2389504" h="1042035">
                <a:moveTo>
                  <a:pt x="2331211" y="1005313"/>
                </a:moveTo>
                <a:lnTo>
                  <a:pt x="2331211" y="1028953"/>
                </a:lnTo>
                <a:lnTo>
                  <a:pt x="2343911" y="1028953"/>
                </a:lnTo>
                <a:lnTo>
                  <a:pt x="2343911" y="1025778"/>
                </a:lnTo>
                <a:lnTo>
                  <a:pt x="2332101" y="1025778"/>
                </a:lnTo>
                <a:lnTo>
                  <a:pt x="2337625" y="1016308"/>
                </a:lnTo>
                <a:lnTo>
                  <a:pt x="2331211" y="1005313"/>
                </a:lnTo>
                <a:close/>
              </a:path>
              <a:path w="2389504" h="1042035">
                <a:moveTo>
                  <a:pt x="2382266" y="945514"/>
                </a:moveTo>
                <a:lnTo>
                  <a:pt x="2378329" y="946530"/>
                </a:lnTo>
                <a:lnTo>
                  <a:pt x="2343911" y="1005531"/>
                </a:lnTo>
                <a:lnTo>
                  <a:pt x="2343911" y="1028953"/>
                </a:lnTo>
                <a:lnTo>
                  <a:pt x="2344911" y="1028953"/>
                </a:lnTo>
                <a:lnTo>
                  <a:pt x="2387600" y="955928"/>
                </a:lnTo>
                <a:lnTo>
                  <a:pt x="2389251" y="952880"/>
                </a:lnTo>
                <a:lnTo>
                  <a:pt x="2388234" y="948943"/>
                </a:lnTo>
                <a:lnTo>
                  <a:pt x="2385314" y="947292"/>
                </a:lnTo>
                <a:lnTo>
                  <a:pt x="2382266" y="945514"/>
                </a:lnTo>
                <a:close/>
              </a:path>
              <a:path w="2389504" h="1042035">
                <a:moveTo>
                  <a:pt x="2337625" y="1016308"/>
                </a:moveTo>
                <a:lnTo>
                  <a:pt x="2332101" y="1025778"/>
                </a:lnTo>
                <a:lnTo>
                  <a:pt x="2343150" y="1025778"/>
                </a:lnTo>
                <a:lnTo>
                  <a:pt x="2337625" y="1016308"/>
                </a:lnTo>
                <a:close/>
              </a:path>
              <a:path w="2389504" h="1042035">
                <a:moveTo>
                  <a:pt x="2343911" y="1005531"/>
                </a:moveTo>
                <a:lnTo>
                  <a:pt x="2337625" y="1016308"/>
                </a:lnTo>
                <a:lnTo>
                  <a:pt x="2343150" y="1025778"/>
                </a:lnTo>
                <a:lnTo>
                  <a:pt x="2343911" y="1025778"/>
                </a:lnTo>
                <a:lnTo>
                  <a:pt x="2343911" y="1005531"/>
                </a:lnTo>
                <a:close/>
              </a:path>
              <a:path w="2389504" h="1042035">
                <a:moveTo>
                  <a:pt x="2331211" y="520700"/>
                </a:moveTo>
                <a:lnTo>
                  <a:pt x="2331211" y="1005313"/>
                </a:lnTo>
                <a:lnTo>
                  <a:pt x="2337625" y="1016308"/>
                </a:lnTo>
                <a:lnTo>
                  <a:pt x="2343911" y="1005531"/>
                </a:lnTo>
                <a:lnTo>
                  <a:pt x="2343911" y="527050"/>
                </a:lnTo>
                <a:lnTo>
                  <a:pt x="2337561" y="527050"/>
                </a:lnTo>
                <a:lnTo>
                  <a:pt x="2331211" y="520700"/>
                </a:lnTo>
                <a:close/>
              </a:path>
              <a:path w="2389504" h="1042035">
                <a:moveTo>
                  <a:pt x="12700" y="0"/>
                </a:moveTo>
                <a:lnTo>
                  <a:pt x="0" y="0"/>
                </a:lnTo>
                <a:lnTo>
                  <a:pt x="0" y="524255"/>
                </a:lnTo>
                <a:lnTo>
                  <a:pt x="2794" y="527050"/>
                </a:lnTo>
                <a:lnTo>
                  <a:pt x="2331211" y="527050"/>
                </a:lnTo>
                <a:lnTo>
                  <a:pt x="2331211" y="520700"/>
                </a:lnTo>
                <a:lnTo>
                  <a:pt x="12700" y="520700"/>
                </a:lnTo>
                <a:lnTo>
                  <a:pt x="6350" y="514350"/>
                </a:lnTo>
                <a:lnTo>
                  <a:pt x="12700" y="514350"/>
                </a:lnTo>
                <a:lnTo>
                  <a:pt x="12700" y="0"/>
                </a:lnTo>
                <a:close/>
              </a:path>
              <a:path w="2389504" h="1042035">
                <a:moveTo>
                  <a:pt x="2341118" y="514350"/>
                </a:moveTo>
                <a:lnTo>
                  <a:pt x="12700" y="514350"/>
                </a:lnTo>
                <a:lnTo>
                  <a:pt x="12700" y="520700"/>
                </a:lnTo>
                <a:lnTo>
                  <a:pt x="2331211" y="520700"/>
                </a:lnTo>
                <a:lnTo>
                  <a:pt x="2337561" y="527050"/>
                </a:lnTo>
                <a:lnTo>
                  <a:pt x="2343911" y="527050"/>
                </a:lnTo>
                <a:lnTo>
                  <a:pt x="2343911" y="517270"/>
                </a:lnTo>
                <a:lnTo>
                  <a:pt x="2341118" y="514350"/>
                </a:lnTo>
                <a:close/>
              </a:path>
              <a:path w="2389504" h="1042035">
                <a:moveTo>
                  <a:pt x="12700" y="514350"/>
                </a:moveTo>
                <a:lnTo>
                  <a:pt x="6350" y="514350"/>
                </a:lnTo>
                <a:lnTo>
                  <a:pt x="12700" y="520700"/>
                </a:lnTo>
                <a:lnTo>
                  <a:pt x="12700" y="51435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89650" y="2673857"/>
            <a:ext cx="4692015" cy="1038860"/>
          </a:xfrm>
          <a:custGeom>
            <a:avLst/>
            <a:gdLst/>
            <a:ahLst/>
            <a:cxnLst/>
            <a:rect l="l" t="t" r="r" b="b"/>
            <a:pathLst>
              <a:path w="4692015" h="1038860">
                <a:moveTo>
                  <a:pt x="4595622" y="942593"/>
                </a:moveTo>
                <a:lnTo>
                  <a:pt x="4589526" y="946149"/>
                </a:lnTo>
                <a:lnTo>
                  <a:pt x="4588509" y="949959"/>
                </a:lnTo>
                <a:lnTo>
                  <a:pt x="4640199" y="1038605"/>
                </a:lnTo>
                <a:lnTo>
                  <a:pt x="4647548" y="1026032"/>
                </a:lnTo>
                <a:lnTo>
                  <a:pt x="4633849" y="1026032"/>
                </a:lnTo>
                <a:lnTo>
                  <a:pt x="4633849" y="1002392"/>
                </a:lnTo>
                <a:lnTo>
                  <a:pt x="4599558" y="943609"/>
                </a:lnTo>
                <a:lnTo>
                  <a:pt x="4595622" y="942593"/>
                </a:lnTo>
                <a:close/>
              </a:path>
              <a:path w="4692015" h="1038860">
                <a:moveTo>
                  <a:pt x="4633849" y="1002392"/>
                </a:moveTo>
                <a:lnTo>
                  <a:pt x="4633849" y="1026032"/>
                </a:lnTo>
                <a:lnTo>
                  <a:pt x="4646549" y="1026032"/>
                </a:lnTo>
                <a:lnTo>
                  <a:pt x="4646549" y="1022857"/>
                </a:lnTo>
                <a:lnTo>
                  <a:pt x="4634738" y="1022857"/>
                </a:lnTo>
                <a:lnTo>
                  <a:pt x="4640262" y="1013387"/>
                </a:lnTo>
                <a:lnTo>
                  <a:pt x="4633849" y="1002392"/>
                </a:lnTo>
                <a:close/>
              </a:path>
              <a:path w="4692015" h="1038860">
                <a:moveTo>
                  <a:pt x="4684903" y="942593"/>
                </a:moveTo>
                <a:lnTo>
                  <a:pt x="4680966" y="943609"/>
                </a:lnTo>
                <a:lnTo>
                  <a:pt x="4646676" y="1002392"/>
                </a:lnTo>
                <a:lnTo>
                  <a:pt x="4646549" y="1026032"/>
                </a:lnTo>
                <a:lnTo>
                  <a:pt x="4647548" y="1026032"/>
                </a:lnTo>
                <a:lnTo>
                  <a:pt x="4692015" y="949959"/>
                </a:lnTo>
                <a:lnTo>
                  <a:pt x="4690999" y="946149"/>
                </a:lnTo>
                <a:lnTo>
                  <a:pt x="4684903" y="942593"/>
                </a:lnTo>
                <a:close/>
              </a:path>
              <a:path w="4692015" h="1038860">
                <a:moveTo>
                  <a:pt x="4640262" y="1013387"/>
                </a:moveTo>
                <a:lnTo>
                  <a:pt x="4634738" y="1022857"/>
                </a:lnTo>
                <a:lnTo>
                  <a:pt x="4645786" y="1022857"/>
                </a:lnTo>
                <a:lnTo>
                  <a:pt x="4640262" y="1013387"/>
                </a:lnTo>
                <a:close/>
              </a:path>
              <a:path w="4692015" h="1038860">
                <a:moveTo>
                  <a:pt x="4646549" y="1002610"/>
                </a:moveTo>
                <a:lnTo>
                  <a:pt x="4640262" y="1013387"/>
                </a:lnTo>
                <a:lnTo>
                  <a:pt x="4645786" y="1022857"/>
                </a:lnTo>
                <a:lnTo>
                  <a:pt x="4646549" y="1022857"/>
                </a:lnTo>
                <a:lnTo>
                  <a:pt x="4646549" y="1002610"/>
                </a:lnTo>
                <a:close/>
              </a:path>
              <a:path w="4692015" h="1038860">
                <a:moveTo>
                  <a:pt x="4633849" y="519302"/>
                </a:moveTo>
                <a:lnTo>
                  <a:pt x="4633976" y="1002610"/>
                </a:lnTo>
                <a:lnTo>
                  <a:pt x="4640262" y="1013387"/>
                </a:lnTo>
                <a:lnTo>
                  <a:pt x="4646549" y="1002610"/>
                </a:lnTo>
                <a:lnTo>
                  <a:pt x="4646549" y="525652"/>
                </a:lnTo>
                <a:lnTo>
                  <a:pt x="4640199" y="525652"/>
                </a:lnTo>
                <a:lnTo>
                  <a:pt x="4633849" y="519302"/>
                </a:lnTo>
                <a:close/>
              </a:path>
              <a:path w="4692015" h="1038860">
                <a:moveTo>
                  <a:pt x="12700" y="0"/>
                </a:moveTo>
                <a:lnTo>
                  <a:pt x="0" y="0"/>
                </a:lnTo>
                <a:lnTo>
                  <a:pt x="0" y="522858"/>
                </a:lnTo>
                <a:lnTo>
                  <a:pt x="2794" y="525652"/>
                </a:lnTo>
                <a:lnTo>
                  <a:pt x="4633849" y="525652"/>
                </a:lnTo>
                <a:lnTo>
                  <a:pt x="4633849" y="519302"/>
                </a:lnTo>
                <a:lnTo>
                  <a:pt x="12700" y="519302"/>
                </a:lnTo>
                <a:lnTo>
                  <a:pt x="6350" y="512952"/>
                </a:lnTo>
                <a:lnTo>
                  <a:pt x="12700" y="512952"/>
                </a:lnTo>
                <a:lnTo>
                  <a:pt x="12700" y="0"/>
                </a:lnTo>
                <a:close/>
              </a:path>
              <a:path w="4692015" h="1038860">
                <a:moveTo>
                  <a:pt x="4643755" y="512952"/>
                </a:moveTo>
                <a:lnTo>
                  <a:pt x="12700" y="512952"/>
                </a:lnTo>
                <a:lnTo>
                  <a:pt x="12700" y="519302"/>
                </a:lnTo>
                <a:lnTo>
                  <a:pt x="4633849" y="519302"/>
                </a:lnTo>
                <a:lnTo>
                  <a:pt x="4640199" y="525652"/>
                </a:lnTo>
                <a:lnTo>
                  <a:pt x="4646549" y="525652"/>
                </a:lnTo>
                <a:lnTo>
                  <a:pt x="4646549" y="515746"/>
                </a:lnTo>
                <a:lnTo>
                  <a:pt x="4643755" y="512952"/>
                </a:lnTo>
                <a:close/>
              </a:path>
              <a:path w="4692015" h="1038860">
                <a:moveTo>
                  <a:pt x="12700" y="512952"/>
                </a:moveTo>
                <a:lnTo>
                  <a:pt x="6350" y="512952"/>
                </a:lnTo>
                <a:lnTo>
                  <a:pt x="12700" y="519302"/>
                </a:lnTo>
                <a:lnTo>
                  <a:pt x="12700" y="512952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33678" y="5005451"/>
            <a:ext cx="86677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=“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32226" y="5005451"/>
            <a:ext cx="80454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=“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30417" y="5005451"/>
            <a:ext cx="80454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5" dirty="0">
                <a:latin typeface="Arial"/>
                <a:cs typeface="Arial"/>
              </a:rPr>
              <a:t>“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8300" y="5005451"/>
            <a:ext cx="86677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=“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91318" y="5005451"/>
            <a:ext cx="9004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15" dirty="0">
                <a:latin typeface="Arial"/>
                <a:cs typeface="Arial"/>
              </a:rPr>
              <a:t>“</a:t>
            </a:r>
            <a:r>
              <a:rPr sz="1800" b="1" spc="-55" dirty="0">
                <a:solidFill>
                  <a:srgbClr val="FF6300"/>
                </a:solidFill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5248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2300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6891" y="213359"/>
            <a:ext cx="1504188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340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/>
              <a:t>ĐỊ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04" dirty="0"/>
              <a:t> </a:t>
            </a:r>
            <a:r>
              <a:rPr sz="2550" dirty="0"/>
              <a:t>N</a:t>
            </a:r>
            <a:r>
              <a:rPr sz="2550" spc="-10" dirty="0"/>
              <a:t>G</a:t>
            </a:r>
            <a:r>
              <a:rPr sz="2550" dirty="0"/>
              <a:t>H</a:t>
            </a:r>
            <a:r>
              <a:rPr sz="2550" spc="-10" dirty="0"/>
              <a:t>Ĩ</a:t>
            </a:r>
            <a:r>
              <a:rPr sz="2550" dirty="0"/>
              <a:t>A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7793990" cy="146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&lt;dl</a:t>
            </a:r>
            <a:r>
              <a:rPr sz="2800" b="1" spc="-25" dirty="0">
                <a:solidFill>
                  <a:srgbClr val="FF6300"/>
                </a:solidFill>
                <a:latin typeface="Segoe UI"/>
                <a:cs typeface="Segoe UI"/>
              </a:rPr>
              <a:t>&gt;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: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bắt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đầu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60" dirty="0">
                <a:solidFill>
                  <a:srgbClr val="005242"/>
                </a:solidFill>
                <a:latin typeface="Segoe UI"/>
                <a:cs typeface="Segoe UI"/>
              </a:rPr>
              <a:t>v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à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kết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thú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danh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sách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nghĩ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a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&lt;</a:t>
            </a:r>
            <a:r>
              <a:rPr sz="2800" b="1" spc="-25" dirty="0">
                <a:solidFill>
                  <a:srgbClr val="FF6300"/>
                </a:solidFill>
                <a:latin typeface="Segoe UI"/>
                <a:cs typeface="Segoe UI"/>
              </a:rPr>
              <a:t>d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t&gt;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: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Thuật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ngữ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cần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nghĩa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&lt;</a:t>
            </a:r>
            <a:r>
              <a:rPr sz="2800" b="1" spc="-25" dirty="0">
                <a:solidFill>
                  <a:srgbClr val="FF6300"/>
                </a:solidFill>
                <a:latin typeface="Segoe UI"/>
                <a:cs typeface="Segoe UI"/>
              </a:rPr>
              <a:t>dd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&gt;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: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nghĩa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thuật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ngữ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3800" y="3428123"/>
            <a:ext cx="4245483" cy="22877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8973" y="3423361"/>
            <a:ext cx="4255135" cy="2297430"/>
          </a:xfrm>
          <a:custGeom>
            <a:avLst/>
            <a:gdLst/>
            <a:ahLst/>
            <a:cxnLst/>
            <a:rect l="l" t="t" r="r" b="b"/>
            <a:pathLst>
              <a:path w="4255134" h="2297429">
                <a:moveTo>
                  <a:pt x="0" y="2297302"/>
                </a:moveTo>
                <a:lnTo>
                  <a:pt x="4255008" y="2297302"/>
                </a:lnTo>
                <a:lnTo>
                  <a:pt x="4255008" y="0"/>
                </a:lnTo>
                <a:lnTo>
                  <a:pt x="0" y="0"/>
                </a:lnTo>
                <a:lnTo>
                  <a:pt x="0" y="229730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000" y="2590800"/>
            <a:ext cx="6792722" cy="396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237" y="2586037"/>
            <a:ext cx="6802755" cy="3971925"/>
          </a:xfrm>
          <a:custGeom>
            <a:avLst/>
            <a:gdLst/>
            <a:ahLst/>
            <a:cxnLst/>
            <a:rect l="l" t="t" r="r" b="b"/>
            <a:pathLst>
              <a:path w="6802755" h="3971925">
                <a:moveTo>
                  <a:pt x="0" y="3971925"/>
                </a:moveTo>
                <a:lnTo>
                  <a:pt x="6802247" y="3971925"/>
                </a:lnTo>
                <a:lnTo>
                  <a:pt x="6802247" y="0"/>
                </a:lnTo>
                <a:lnTo>
                  <a:pt x="0" y="0"/>
                </a:lnTo>
                <a:lnTo>
                  <a:pt x="0" y="39719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8638" y="3058160"/>
            <a:ext cx="4801870" cy="581660"/>
          </a:xfrm>
          <a:custGeom>
            <a:avLst/>
            <a:gdLst/>
            <a:ahLst/>
            <a:cxnLst/>
            <a:rect l="l" t="t" r="r" b="b"/>
            <a:pathLst>
              <a:path w="4801870" h="581660">
                <a:moveTo>
                  <a:pt x="4764864" y="541974"/>
                </a:moveTo>
                <a:lnTo>
                  <a:pt x="4705604" y="568197"/>
                </a:lnTo>
                <a:lnTo>
                  <a:pt x="4702429" y="569721"/>
                </a:lnTo>
                <a:lnTo>
                  <a:pt x="4701032" y="573404"/>
                </a:lnTo>
                <a:lnTo>
                  <a:pt x="4702429" y="576579"/>
                </a:lnTo>
                <a:lnTo>
                  <a:pt x="4703826" y="579882"/>
                </a:lnTo>
                <a:lnTo>
                  <a:pt x="4707636" y="581278"/>
                </a:lnTo>
                <a:lnTo>
                  <a:pt x="4790221" y="544576"/>
                </a:lnTo>
                <a:lnTo>
                  <a:pt x="4788281" y="544576"/>
                </a:lnTo>
                <a:lnTo>
                  <a:pt x="4764864" y="541974"/>
                </a:lnTo>
                <a:close/>
              </a:path>
              <a:path w="4801870" h="581660">
                <a:moveTo>
                  <a:pt x="4776325" y="536902"/>
                </a:moveTo>
                <a:lnTo>
                  <a:pt x="4764864" y="541974"/>
                </a:lnTo>
                <a:lnTo>
                  <a:pt x="4788281" y="544576"/>
                </a:lnTo>
                <a:lnTo>
                  <a:pt x="4788408" y="543432"/>
                </a:lnTo>
                <a:lnTo>
                  <a:pt x="4785106" y="543432"/>
                </a:lnTo>
                <a:lnTo>
                  <a:pt x="4776325" y="536902"/>
                </a:lnTo>
                <a:close/>
              </a:path>
              <a:path w="4801870" h="581660">
                <a:moveTo>
                  <a:pt x="4719066" y="478536"/>
                </a:moveTo>
                <a:lnTo>
                  <a:pt x="4715002" y="479043"/>
                </a:lnTo>
                <a:lnTo>
                  <a:pt x="4712970" y="481964"/>
                </a:lnTo>
                <a:lnTo>
                  <a:pt x="4710811" y="484759"/>
                </a:lnTo>
                <a:lnTo>
                  <a:pt x="4711445" y="488695"/>
                </a:lnTo>
                <a:lnTo>
                  <a:pt x="4714240" y="490727"/>
                </a:lnTo>
                <a:lnTo>
                  <a:pt x="4766235" y="529398"/>
                </a:lnTo>
                <a:lnTo>
                  <a:pt x="4789678" y="532002"/>
                </a:lnTo>
                <a:lnTo>
                  <a:pt x="4788281" y="544576"/>
                </a:lnTo>
                <a:lnTo>
                  <a:pt x="4790221" y="544576"/>
                </a:lnTo>
                <a:lnTo>
                  <a:pt x="4801362" y="539623"/>
                </a:lnTo>
                <a:lnTo>
                  <a:pt x="4721860" y="480567"/>
                </a:lnTo>
                <a:lnTo>
                  <a:pt x="4719066" y="478536"/>
                </a:lnTo>
                <a:close/>
              </a:path>
              <a:path w="4801870" h="581660">
                <a:moveTo>
                  <a:pt x="4786248" y="532511"/>
                </a:moveTo>
                <a:lnTo>
                  <a:pt x="4776325" y="536902"/>
                </a:lnTo>
                <a:lnTo>
                  <a:pt x="4785106" y="543432"/>
                </a:lnTo>
                <a:lnTo>
                  <a:pt x="4786248" y="532511"/>
                </a:lnTo>
                <a:close/>
              </a:path>
              <a:path w="4801870" h="581660">
                <a:moveTo>
                  <a:pt x="4789621" y="532511"/>
                </a:moveTo>
                <a:lnTo>
                  <a:pt x="4786248" y="532511"/>
                </a:lnTo>
                <a:lnTo>
                  <a:pt x="4785106" y="543432"/>
                </a:lnTo>
                <a:lnTo>
                  <a:pt x="4788408" y="543432"/>
                </a:lnTo>
                <a:lnTo>
                  <a:pt x="4789621" y="532511"/>
                </a:lnTo>
                <a:close/>
              </a:path>
              <a:path w="4801870" h="581660">
                <a:moveTo>
                  <a:pt x="1524" y="0"/>
                </a:moveTo>
                <a:lnTo>
                  <a:pt x="0" y="12573"/>
                </a:lnTo>
                <a:lnTo>
                  <a:pt x="4764864" y="541974"/>
                </a:lnTo>
                <a:lnTo>
                  <a:pt x="4776325" y="536902"/>
                </a:lnTo>
                <a:lnTo>
                  <a:pt x="4766235" y="529398"/>
                </a:lnTo>
                <a:lnTo>
                  <a:pt x="1524" y="0"/>
                </a:lnTo>
                <a:close/>
              </a:path>
              <a:path w="4801870" h="581660">
                <a:moveTo>
                  <a:pt x="4766235" y="529398"/>
                </a:moveTo>
                <a:lnTo>
                  <a:pt x="4776325" y="536902"/>
                </a:lnTo>
                <a:lnTo>
                  <a:pt x="4786248" y="532511"/>
                </a:lnTo>
                <a:lnTo>
                  <a:pt x="4789621" y="532511"/>
                </a:lnTo>
                <a:lnTo>
                  <a:pt x="4789678" y="532002"/>
                </a:lnTo>
                <a:lnTo>
                  <a:pt x="4766235" y="52939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1638" y="3421760"/>
            <a:ext cx="4192270" cy="522605"/>
          </a:xfrm>
          <a:custGeom>
            <a:avLst/>
            <a:gdLst/>
            <a:ahLst/>
            <a:cxnLst/>
            <a:rect l="l" t="t" r="r" b="b"/>
            <a:pathLst>
              <a:path w="4192270" h="522604">
                <a:moveTo>
                  <a:pt x="4155094" y="483119"/>
                </a:moveTo>
                <a:lnTo>
                  <a:pt x="4092829" y="510666"/>
                </a:lnTo>
                <a:lnTo>
                  <a:pt x="4091305" y="514350"/>
                </a:lnTo>
                <a:lnTo>
                  <a:pt x="4092702" y="517651"/>
                </a:lnTo>
                <a:lnTo>
                  <a:pt x="4094098" y="520826"/>
                </a:lnTo>
                <a:lnTo>
                  <a:pt x="4097909" y="522224"/>
                </a:lnTo>
                <a:lnTo>
                  <a:pt x="4180534" y="485775"/>
                </a:lnTo>
                <a:lnTo>
                  <a:pt x="4178554" y="485775"/>
                </a:lnTo>
                <a:lnTo>
                  <a:pt x="4155094" y="483119"/>
                </a:lnTo>
                <a:close/>
              </a:path>
              <a:path w="4192270" h="522604">
                <a:moveTo>
                  <a:pt x="4166734" y="477969"/>
                </a:moveTo>
                <a:lnTo>
                  <a:pt x="4155094" y="483119"/>
                </a:lnTo>
                <a:lnTo>
                  <a:pt x="4178554" y="485775"/>
                </a:lnTo>
                <a:lnTo>
                  <a:pt x="4178707" y="484505"/>
                </a:lnTo>
                <a:lnTo>
                  <a:pt x="4175506" y="484505"/>
                </a:lnTo>
                <a:lnTo>
                  <a:pt x="4166734" y="477969"/>
                </a:lnTo>
                <a:close/>
              </a:path>
              <a:path w="4192270" h="522604">
                <a:moveTo>
                  <a:pt x="4109592" y="419481"/>
                </a:moveTo>
                <a:lnTo>
                  <a:pt x="4105529" y="420115"/>
                </a:lnTo>
                <a:lnTo>
                  <a:pt x="4103496" y="422909"/>
                </a:lnTo>
                <a:lnTo>
                  <a:pt x="4101338" y="425703"/>
                </a:lnTo>
                <a:lnTo>
                  <a:pt x="4101972" y="429768"/>
                </a:lnTo>
                <a:lnTo>
                  <a:pt x="4104766" y="431800"/>
                </a:lnTo>
                <a:lnTo>
                  <a:pt x="4156796" y="470565"/>
                </a:lnTo>
                <a:lnTo>
                  <a:pt x="4180078" y="473201"/>
                </a:lnTo>
                <a:lnTo>
                  <a:pt x="4178554" y="485775"/>
                </a:lnTo>
                <a:lnTo>
                  <a:pt x="4180534" y="485775"/>
                </a:lnTo>
                <a:lnTo>
                  <a:pt x="4191762" y="480821"/>
                </a:lnTo>
                <a:lnTo>
                  <a:pt x="4112387" y="421639"/>
                </a:lnTo>
                <a:lnTo>
                  <a:pt x="4109592" y="419481"/>
                </a:lnTo>
                <a:close/>
              </a:path>
              <a:path w="4192270" h="522604">
                <a:moveTo>
                  <a:pt x="4176648" y="473582"/>
                </a:moveTo>
                <a:lnTo>
                  <a:pt x="4166734" y="477969"/>
                </a:lnTo>
                <a:lnTo>
                  <a:pt x="4175506" y="484505"/>
                </a:lnTo>
                <a:lnTo>
                  <a:pt x="4176648" y="473582"/>
                </a:lnTo>
                <a:close/>
              </a:path>
              <a:path w="4192270" h="522604">
                <a:moveTo>
                  <a:pt x="4180031" y="473582"/>
                </a:moveTo>
                <a:lnTo>
                  <a:pt x="4176648" y="473582"/>
                </a:lnTo>
                <a:lnTo>
                  <a:pt x="4175506" y="484505"/>
                </a:lnTo>
                <a:lnTo>
                  <a:pt x="4178707" y="484505"/>
                </a:lnTo>
                <a:lnTo>
                  <a:pt x="4180031" y="473582"/>
                </a:lnTo>
                <a:close/>
              </a:path>
              <a:path w="4192270" h="522604">
                <a:moveTo>
                  <a:pt x="1524" y="0"/>
                </a:moveTo>
                <a:lnTo>
                  <a:pt x="0" y="12700"/>
                </a:lnTo>
                <a:lnTo>
                  <a:pt x="4155094" y="483119"/>
                </a:lnTo>
                <a:lnTo>
                  <a:pt x="4166734" y="477969"/>
                </a:lnTo>
                <a:lnTo>
                  <a:pt x="4156796" y="470565"/>
                </a:lnTo>
                <a:lnTo>
                  <a:pt x="1524" y="0"/>
                </a:lnTo>
                <a:close/>
              </a:path>
              <a:path w="4192270" h="522604">
                <a:moveTo>
                  <a:pt x="4156796" y="470565"/>
                </a:moveTo>
                <a:lnTo>
                  <a:pt x="4166734" y="477969"/>
                </a:lnTo>
                <a:lnTo>
                  <a:pt x="4176648" y="473582"/>
                </a:lnTo>
                <a:lnTo>
                  <a:pt x="4180031" y="473582"/>
                </a:lnTo>
                <a:lnTo>
                  <a:pt x="4180078" y="473201"/>
                </a:lnTo>
                <a:lnTo>
                  <a:pt x="4156796" y="47056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363537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Tạo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cấu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trúc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của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một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 cuố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sá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h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RẮC</a:t>
            </a:r>
            <a:r>
              <a:rPr sz="3500" b="1" spc="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HIỆM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51000"/>
            <a:ext cx="9357360" cy="1092200"/>
          </a:xfrm>
          <a:custGeom>
            <a:avLst/>
            <a:gdLst/>
            <a:ahLst/>
            <a:cxnLst/>
            <a:rect l="l" t="t" r="r" b="b"/>
            <a:pathLst>
              <a:path w="9357360" h="1092200">
                <a:moveTo>
                  <a:pt x="8810752" y="0"/>
                </a:moveTo>
                <a:lnTo>
                  <a:pt x="0" y="0"/>
                </a:lnTo>
                <a:lnTo>
                  <a:pt x="0" y="1092200"/>
                </a:lnTo>
                <a:lnTo>
                  <a:pt x="8810752" y="1092200"/>
                </a:lnTo>
                <a:lnTo>
                  <a:pt x="9356852" y="546100"/>
                </a:lnTo>
                <a:lnTo>
                  <a:pt x="881075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35251"/>
            <a:ext cx="940308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891" y="1778507"/>
            <a:ext cx="1429512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988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9491" y="1778507"/>
            <a:ext cx="1033272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1348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2327" y="1778507"/>
            <a:ext cx="2150364" cy="996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1276" y="1635251"/>
            <a:ext cx="886968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9771" y="1635251"/>
            <a:ext cx="1705355" cy="1231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6655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1470" y="1799463"/>
            <a:ext cx="471360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Segoe UI"/>
                <a:cs typeface="Segoe UI"/>
              </a:rPr>
              <a:t>Đ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ỊNH</a:t>
            </a:r>
            <a:r>
              <a:rPr sz="3500" b="1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Ị</a:t>
            </a:r>
            <a:r>
              <a:rPr sz="3500" b="1" spc="2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500" b="1" spc="2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CSS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6058" y="3352800"/>
            <a:ext cx="103505" cy="2362835"/>
          </a:xfrm>
          <a:custGeom>
            <a:avLst/>
            <a:gdLst/>
            <a:ahLst/>
            <a:cxnLst/>
            <a:rect l="l" t="t" r="r" b="b"/>
            <a:pathLst>
              <a:path w="103505" h="2362835">
                <a:moveTo>
                  <a:pt x="7112" y="2266175"/>
                </a:moveTo>
                <a:lnTo>
                  <a:pt x="1016" y="2269705"/>
                </a:lnTo>
                <a:lnTo>
                  <a:pt x="0" y="2273592"/>
                </a:lnTo>
                <a:lnTo>
                  <a:pt x="51689" y="2362225"/>
                </a:lnTo>
                <a:lnTo>
                  <a:pt x="59020" y="2349652"/>
                </a:lnTo>
                <a:lnTo>
                  <a:pt x="45339" y="2349652"/>
                </a:lnTo>
                <a:lnTo>
                  <a:pt x="45339" y="2326182"/>
                </a:lnTo>
                <a:lnTo>
                  <a:pt x="10922" y="2267191"/>
                </a:lnTo>
                <a:lnTo>
                  <a:pt x="7112" y="2266175"/>
                </a:lnTo>
                <a:close/>
              </a:path>
              <a:path w="103505" h="2362835">
                <a:moveTo>
                  <a:pt x="45339" y="2326182"/>
                </a:moveTo>
                <a:lnTo>
                  <a:pt x="45339" y="2349652"/>
                </a:lnTo>
                <a:lnTo>
                  <a:pt x="58039" y="2349652"/>
                </a:lnTo>
                <a:lnTo>
                  <a:pt x="58039" y="2346426"/>
                </a:lnTo>
                <a:lnTo>
                  <a:pt x="46228" y="2346426"/>
                </a:lnTo>
                <a:lnTo>
                  <a:pt x="51689" y="2337066"/>
                </a:lnTo>
                <a:lnTo>
                  <a:pt x="45339" y="2326182"/>
                </a:lnTo>
                <a:close/>
              </a:path>
              <a:path w="103505" h="2362835">
                <a:moveTo>
                  <a:pt x="96266" y="2266175"/>
                </a:moveTo>
                <a:lnTo>
                  <a:pt x="92456" y="2267191"/>
                </a:lnTo>
                <a:lnTo>
                  <a:pt x="58039" y="2326182"/>
                </a:lnTo>
                <a:lnTo>
                  <a:pt x="58039" y="2349652"/>
                </a:lnTo>
                <a:lnTo>
                  <a:pt x="59020" y="2349652"/>
                </a:lnTo>
                <a:lnTo>
                  <a:pt x="103378" y="2273592"/>
                </a:lnTo>
                <a:lnTo>
                  <a:pt x="102362" y="2269705"/>
                </a:lnTo>
                <a:lnTo>
                  <a:pt x="96266" y="2266175"/>
                </a:lnTo>
                <a:close/>
              </a:path>
              <a:path w="103505" h="2362835">
                <a:moveTo>
                  <a:pt x="51689" y="2337066"/>
                </a:moveTo>
                <a:lnTo>
                  <a:pt x="46228" y="2346426"/>
                </a:lnTo>
                <a:lnTo>
                  <a:pt x="57150" y="2346426"/>
                </a:lnTo>
                <a:lnTo>
                  <a:pt x="51689" y="2337066"/>
                </a:lnTo>
                <a:close/>
              </a:path>
              <a:path w="103505" h="2362835">
                <a:moveTo>
                  <a:pt x="58039" y="2326182"/>
                </a:moveTo>
                <a:lnTo>
                  <a:pt x="51689" y="2337066"/>
                </a:lnTo>
                <a:lnTo>
                  <a:pt x="57150" y="2346426"/>
                </a:lnTo>
                <a:lnTo>
                  <a:pt x="58039" y="2346426"/>
                </a:lnTo>
                <a:lnTo>
                  <a:pt x="58039" y="2326182"/>
                </a:lnTo>
                <a:close/>
              </a:path>
              <a:path w="103505" h="2362835">
                <a:moveTo>
                  <a:pt x="58039" y="0"/>
                </a:moveTo>
                <a:lnTo>
                  <a:pt x="45339" y="0"/>
                </a:lnTo>
                <a:lnTo>
                  <a:pt x="45339" y="2326182"/>
                </a:lnTo>
                <a:lnTo>
                  <a:pt x="51689" y="2337066"/>
                </a:lnTo>
                <a:lnTo>
                  <a:pt x="58039" y="2326182"/>
                </a:lnTo>
                <a:lnTo>
                  <a:pt x="58039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7748" y="3301110"/>
            <a:ext cx="5562600" cy="103505"/>
          </a:xfrm>
          <a:custGeom>
            <a:avLst/>
            <a:gdLst/>
            <a:ahLst/>
            <a:cxnLst/>
            <a:rect l="l" t="t" r="r" b="b"/>
            <a:pathLst>
              <a:path w="5562600" h="103504">
                <a:moveTo>
                  <a:pt x="5537490" y="51688"/>
                </a:moveTo>
                <a:lnTo>
                  <a:pt x="5467604" y="92455"/>
                </a:lnTo>
                <a:lnTo>
                  <a:pt x="5466587" y="96265"/>
                </a:lnTo>
                <a:lnTo>
                  <a:pt x="5470144" y="102362"/>
                </a:lnTo>
                <a:lnTo>
                  <a:pt x="5473954" y="103377"/>
                </a:lnTo>
                <a:lnTo>
                  <a:pt x="5551709" y="58038"/>
                </a:lnTo>
                <a:lnTo>
                  <a:pt x="5550154" y="58038"/>
                </a:lnTo>
                <a:lnTo>
                  <a:pt x="5550154" y="57150"/>
                </a:lnTo>
                <a:lnTo>
                  <a:pt x="5546852" y="57150"/>
                </a:lnTo>
                <a:lnTo>
                  <a:pt x="5537490" y="51688"/>
                </a:lnTo>
                <a:close/>
              </a:path>
              <a:path w="5562600" h="103504">
                <a:moveTo>
                  <a:pt x="55266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5526604" y="58038"/>
                </a:lnTo>
                <a:lnTo>
                  <a:pt x="5537490" y="51688"/>
                </a:lnTo>
                <a:lnTo>
                  <a:pt x="5526604" y="45338"/>
                </a:lnTo>
                <a:close/>
              </a:path>
              <a:path w="5562600" h="103504">
                <a:moveTo>
                  <a:pt x="5551709" y="45338"/>
                </a:moveTo>
                <a:lnTo>
                  <a:pt x="5550154" y="45338"/>
                </a:lnTo>
                <a:lnTo>
                  <a:pt x="5550154" y="58038"/>
                </a:lnTo>
                <a:lnTo>
                  <a:pt x="5551709" y="58038"/>
                </a:lnTo>
                <a:lnTo>
                  <a:pt x="5562600" y="51688"/>
                </a:lnTo>
                <a:lnTo>
                  <a:pt x="5551709" y="45338"/>
                </a:lnTo>
                <a:close/>
              </a:path>
              <a:path w="5562600" h="103504">
                <a:moveTo>
                  <a:pt x="5546852" y="46227"/>
                </a:moveTo>
                <a:lnTo>
                  <a:pt x="5537490" y="51688"/>
                </a:lnTo>
                <a:lnTo>
                  <a:pt x="5546852" y="57150"/>
                </a:lnTo>
                <a:lnTo>
                  <a:pt x="5546852" y="46227"/>
                </a:lnTo>
                <a:close/>
              </a:path>
              <a:path w="5562600" h="103504">
                <a:moveTo>
                  <a:pt x="5550154" y="46227"/>
                </a:moveTo>
                <a:lnTo>
                  <a:pt x="5546852" y="46227"/>
                </a:lnTo>
                <a:lnTo>
                  <a:pt x="5546852" y="57150"/>
                </a:lnTo>
                <a:lnTo>
                  <a:pt x="5550154" y="57150"/>
                </a:lnTo>
                <a:lnTo>
                  <a:pt x="5550154" y="46227"/>
                </a:lnTo>
                <a:close/>
              </a:path>
              <a:path w="5562600" h="103504">
                <a:moveTo>
                  <a:pt x="5473954" y="0"/>
                </a:moveTo>
                <a:lnTo>
                  <a:pt x="5470144" y="1015"/>
                </a:lnTo>
                <a:lnTo>
                  <a:pt x="5466587" y="7112"/>
                </a:lnTo>
                <a:lnTo>
                  <a:pt x="5467604" y="10922"/>
                </a:lnTo>
                <a:lnTo>
                  <a:pt x="5537490" y="51688"/>
                </a:lnTo>
                <a:lnTo>
                  <a:pt x="5546852" y="46227"/>
                </a:lnTo>
                <a:lnTo>
                  <a:pt x="5550154" y="46227"/>
                </a:lnTo>
                <a:lnTo>
                  <a:pt x="5550154" y="45338"/>
                </a:lnTo>
                <a:lnTo>
                  <a:pt x="5551709" y="45338"/>
                </a:lnTo>
                <a:lnTo>
                  <a:pt x="5473954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2322" y="3348863"/>
            <a:ext cx="1301115" cy="1680845"/>
          </a:xfrm>
          <a:custGeom>
            <a:avLst/>
            <a:gdLst/>
            <a:ahLst/>
            <a:cxnLst/>
            <a:rect l="l" t="t" r="r" b="b"/>
            <a:pathLst>
              <a:path w="1301114" h="1680845">
                <a:moveTo>
                  <a:pt x="16471" y="1576197"/>
                </a:moveTo>
                <a:lnTo>
                  <a:pt x="13284" y="1578610"/>
                </a:lnTo>
                <a:lnTo>
                  <a:pt x="0" y="1680337"/>
                </a:lnTo>
                <a:lnTo>
                  <a:pt x="15048" y="1674241"/>
                </a:lnTo>
                <a:lnTo>
                  <a:pt x="12712" y="1674241"/>
                </a:lnTo>
                <a:lnTo>
                  <a:pt x="2667" y="1666494"/>
                </a:lnTo>
                <a:lnTo>
                  <a:pt x="17053" y="1647875"/>
                </a:lnTo>
                <a:lnTo>
                  <a:pt x="25882" y="1580261"/>
                </a:lnTo>
                <a:lnTo>
                  <a:pt x="23431" y="1577086"/>
                </a:lnTo>
                <a:lnTo>
                  <a:pt x="19951" y="1576578"/>
                </a:lnTo>
                <a:lnTo>
                  <a:pt x="16471" y="1576197"/>
                </a:lnTo>
                <a:close/>
              </a:path>
              <a:path w="1301114" h="1680845">
                <a:moveTo>
                  <a:pt x="17053" y="1647875"/>
                </a:moveTo>
                <a:lnTo>
                  <a:pt x="2667" y="1666494"/>
                </a:lnTo>
                <a:lnTo>
                  <a:pt x="12712" y="1674241"/>
                </a:lnTo>
                <a:lnTo>
                  <a:pt x="15068" y="1671193"/>
                </a:lnTo>
                <a:lnTo>
                  <a:pt x="14008" y="1671193"/>
                </a:lnTo>
                <a:lnTo>
                  <a:pt x="5321" y="1664462"/>
                </a:lnTo>
                <a:lnTo>
                  <a:pt x="15419" y="1660383"/>
                </a:lnTo>
                <a:lnTo>
                  <a:pt x="17053" y="1647875"/>
                </a:lnTo>
                <a:close/>
              </a:path>
              <a:path w="1301114" h="1680845">
                <a:moveTo>
                  <a:pt x="90335" y="1630045"/>
                </a:moveTo>
                <a:lnTo>
                  <a:pt x="87083" y="1631442"/>
                </a:lnTo>
                <a:lnTo>
                  <a:pt x="27052" y="1655685"/>
                </a:lnTo>
                <a:lnTo>
                  <a:pt x="12712" y="1674241"/>
                </a:lnTo>
                <a:lnTo>
                  <a:pt x="15048" y="1674241"/>
                </a:lnTo>
                <a:lnTo>
                  <a:pt x="91859" y="1643126"/>
                </a:lnTo>
                <a:lnTo>
                  <a:pt x="95110" y="1641856"/>
                </a:lnTo>
                <a:lnTo>
                  <a:pt x="96672" y="1638173"/>
                </a:lnTo>
                <a:lnTo>
                  <a:pt x="95351" y="1634870"/>
                </a:lnTo>
                <a:lnTo>
                  <a:pt x="94043" y="1631695"/>
                </a:lnTo>
                <a:lnTo>
                  <a:pt x="90335" y="1630045"/>
                </a:lnTo>
                <a:close/>
              </a:path>
              <a:path w="1301114" h="1680845">
                <a:moveTo>
                  <a:pt x="15419" y="1660383"/>
                </a:moveTo>
                <a:lnTo>
                  <a:pt x="5321" y="1664462"/>
                </a:lnTo>
                <a:lnTo>
                  <a:pt x="14008" y="1671193"/>
                </a:lnTo>
                <a:lnTo>
                  <a:pt x="15419" y="1660383"/>
                </a:lnTo>
                <a:close/>
              </a:path>
              <a:path w="1301114" h="1680845">
                <a:moveTo>
                  <a:pt x="27052" y="1655685"/>
                </a:moveTo>
                <a:lnTo>
                  <a:pt x="15419" y="1660383"/>
                </a:lnTo>
                <a:lnTo>
                  <a:pt x="14008" y="1671193"/>
                </a:lnTo>
                <a:lnTo>
                  <a:pt x="15068" y="1671193"/>
                </a:lnTo>
                <a:lnTo>
                  <a:pt x="27052" y="1655685"/>
                </a:lnTo>
                <a:close/>
              </a:path>
              <a:path w="1301114" h="1680845">
                <a:moveTo>
                  <a:pt x="1290345" y="0"/>
                </a:moveTo>
                <a:lnTo>
                  <a:pt x="17053" y="1647875"/>
                </a:lnTo>
                <a:lnTo>
                  <a:pt x="15419" y="1660383"/>
                </a:lnTo>
                <a:lnTo>
                  <a:pt x="27052" y="1655685"/>
                </a:lnTo>
                <a:lnTo>
                  <a:pt x="1300505" y="7874"/>
                </a:lnTo>
                <a:lnTo>
                  <a:pt x="1290345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6947" y="40386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0" y="1219200"/>
                </a:moveTo>
                <a:lnTo>
                  <a:pt x="2438400" y="1219200"/>
                </a:lnTo>
                <a:lnTo>
                  <a:pt x="2438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6947" y="40386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0" y="1219200"/>
                </a:moveTo>
                <a:lnTo>
                  <a:pt x="2438400" y="1219200"/>
                </a:lnTo>
                <a:lnTo>
                  <a:pt x="2438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76547" y="4419600"/>
            <a:ext cx="2514600" cy="1295400"/>
          </a:xfrm>
          <a:custGeom>
            <a:avLst/>
            <a:gdLst/>
            <a:ahLst/>
            <a:cxnLst/>
            <a:rect l="l" t="t" r="r" b="b"/>
            <a:pathLst>
              <a:path w="2514600" h="1295400">
                <a:moveTo>
                  <a:pt x="0" y="1295400"/>
                </a:moveTo>
                <a:lnTo>
                  <a:pt x="2514600" y="1295400"/>
                </a:lnTo>
                <a:lnTo>
                  <a:pt x="25146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DCF0DA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6547" y="4419600"/>
            <a:ext cx="2514600" cy="1295400"/>
          </a:xfrm>
          <a:custGeom>
            <a:avLst/>
            <a:gdLst/>
            <a:ahLst/>
            <a:cxnLst/>
            <a:rect l="l" t="t" r="r" b="b"/>
            <a:pathLst>
              <a:path w="2514600" h="1295400">
                <a:moveTo>
                  <a:pt x="0" y="1295400"/>
                </a:moveTo>
                <a:lnTo>
                  <a:pt x="2514600" y="1295400"/>
                </a:lnTo>
                <a:lnTo>
                  <a:pt x="25146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25400">
            <a:solidFill>
              <a:srgbClr val="00A283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76747" y="5083428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EAC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76747" y="5083428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457200"/>
                </a:moveTo>
                <a:lnTo>
                  <a:pt x="685800" y="457200"/>
                </a:lnTo>
                <a:lnTo>
                  <a:pt x="685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AFB02B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75829" y="3208654"/>
            <a:ext cx="3295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3540" y="5070094"/>
            <a:ext cx="1840230" cy="966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z-i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4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800"/>
              </a:lnSpc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9491" y="213359"/>
            <a:ext cx="7574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9239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Đ</a:t>
            </a:r>
            <a:r>
              <a:rPr sz="2550" dirty="0"/>
              <a:t>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04" dirty="0"/>
              <a:t> </a:t>
            </a:r>
            <a:r>
              <a:rPr sz="2550" spc="-5" dirty="0"/>
              <a:t>VỊ</a:t>
            </a:r>
            <a:endParaRPr sz="255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857250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nh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l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à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đặt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phần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ử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45" dirty="0">
                <a:solidFill>
                  <a:srgbClr val="005242"/>
                </a:solidFill>
                <a:latin typeface="Segoe UI"/>
                <a:cs typeface="Segoe UI"/>
              </a:rPr>
              <a:t>w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eb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tại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một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trí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mon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muố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n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.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9100" y="1447800"/>
            <a:ext cx="9553575" cy="5191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0151" y="2819400"/>
            <a:ext cx="3276600" cy="838200"/>
          </a:xfrm>
          <a:custGeom>
            <a:avLst/>
            <a:gdLst/>
            <a:ahLst/>
            <a:cxnLst/>
            <a:rect l="l" t="t" r="r" b="b"/>
            <a:pathLst>
              <a:path w="3276600" h="838200">
                <a:moveTo>
                  <a:pt x="0" y="838200"/>
                </a:moveTo>
                <a:lnTo>
                  <a:pt x="3276600" y="838200"/>
                </a:lnTo>
                <a:lnTo>
                  <a:pt x="32766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42351" y="1476755"/>
            <a:ext cx="3100705" cy="419100"/>
          </a:xfrm>
          <a:custGeom>
            <a:avLst/>
            <a:gdLst/>
            <a:ahLst/>
            <a:cxnLst/>
            <a:rect l="l" t="t" r="r" b="b"/>
            <a:pathLst>
              <a:path w="3100704" h="419100">
                <a:moveTo>
                  <a:pt x="0" y="419100"/>
                </a:moveTo>
                <a:lnTo>
                  <a:pt x="3100324" y="419100"/>
                </a:lnTo>
                <a:lnTo>
                  <a:pt x="3100324" y="0"/>
                </a:lnTo>
                <a:lnTo>
                  <a:pt x="0" y="0"/>
                </a:lnTo>
                <a:lnTo>
                  <a:pt x="0" y="4191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3951" y="440677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533400"/>
                </a:moveTo>
                <a:lnTo>
                  <a:pt x="533400" y="533400"/>
                </a:lnTo>
                <a:lnTo>
                  <a:pt x="533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33566" y="5715000"/>
            <a:ext cx="270510" cy="762000"/>
          </a:xfrm>
          <a:custGeom>
            <a:avLst/>
            <a:gdLst/>
            <a:ahLst/>
            <a:cxnLst/>
            <a:rect l="l" t="t" r="r" b="b"/>
            <a:pathLst>
              <a:path w="270510" h="762000">
                <a:moveTo>
                  <a:pt x="0" y="762000"/>
                </a:moveTo>
                <a:lnTo>
                  <a:pt x="270459" y="762000"/>
                </a:lnTo>
                <a:lnTo>
                  <a:pt x="270459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5853" y="6019800"/>
            <a:ext cx="548005" cy="457200"/>
          </a:xfrm>
          <a:custGeom>
            <a:avLst/>
            <a:gdLst/>
            <a:ahLst/>
            <a:cxnLst/>
            <a:rect l="l" t="t" r="r" b="b"/>
            <a:pathLst>
              <a:path w="548004" h="457200">
                <a:moveTo>
                  <a:pt x="0" y="457200"/>
                </a:moveTo>
                <a:lnTo>
                  <a:pt x="547408" y="457200"/>
                </a:lnTo>
                <a:lnTo>
                  <a:pt x="547408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56634" y="1476755"/>
            <a:ext cx="103505" cy="1343025"/>
          </a:xfrm>
          <a:custGeom>
            <a:avLst/>
            <a:gdLst/>
            <a:ahLst/>
            <a:cxnLst/>
            <a:rect l="l" t="t" r="r" b="b"/>
            <a:pathLst>
              <a:path w="103504" h="1343025">
                <a:moveTo>
                  <a:pt x="7112" y="1246632"/>
                </a:moveTo>
                <a:lnTo>
                  <a:pt x="1015" y="1250188"/>
                </a:lnTo>
                <a:lnTo>
                  <a:pt x="0" y="1253998"/>
                </a:lnTo>
                <a:lnTo>
                  <a:pt x="51815" y="1342644"/>
                </a:lnTo>
                <a:lnTo>
                  <a:pt x="59147" y="1330071"/>
                </a:lnTo>
                <a:lnTo>
                  <a:pt x="45465" y="1330071"/>
                </a:lnTo>
                <a:lnTo>
                  <a:pt x="45338" y="1306430"/>
                </a:lnTo>
                <a:lnTo>
                  <a:pt x="11049" y="1247648"/>
                </a:lnTo>
                <a:lnTo>
                  <a:pt x="7112" y="1246632"/>
                </a:lnTo>
                <a:close/>
              </a:path>
              <a:path w="103504" h="1343025">
                <a:moveTo>
                  <a:pt x="45465" y="1306648"/>
                </a:moveTo>
                <a:lnTo>
                  <a:pt x="45465" y="1330071"/>
                </a:lnTo>
                <a:lnTo>
                  <a:pt x="58165" y="1330071"/>
                </a:lnTo>
                <a:lnTo>
                  <a:pt x="58165" y="1326896"/>
                </a:lnTo>
                <a:lnTo>
                  <a:pt x="46227" y="1326896"/>
                </a:lnTo>
                <a:lnTo>
                  <a:pt x="51752" y="1317425"/>
                </a:lnTo>
                <a:lnTo>
                  <a:pt x="45465" y="1306648"/>
                </a:lnTo>
                <a:close/>
              </a:path>
              <a:path w="103504" h="1343025">
                <a:moveTo>
                  <a:pt x="96392" y="1246632"/>
                </a:moveTo>
                <a:lnTo>
                  <a:pt x="92455" y="1247648"/>
                </a:lnTo>
                <a:lnTo>
                  <a:pt x="58165" y="1306430"/>
                </a:lnTo>
                <a:lnTo>
                  <a:pt x="58165" y="1330071"/>
                </a:lnTo>
                <a:lnTo>
                  <a:pt x="59147" y="1330071"/>
                </a:lnTo>
                <a:lnTo>
                  <a:pt x="103504" y="1253998"/>
                </a:lnTo>
                <a:lnTo>
                  <a:pt x="102488" y="1250188"/>
                </a:lnTo>
                <a:lnTo>
                  <a:pt x="96392" y="1246632"/>
                </a:lnTo>
                <a:close/>
              </a:path>
              <a:path w="103504" h="1343025">
                <a:moveTo>
                  <a:pt x="51752" y="1317425"/>
                </a:moveTo>
                <a:lnTo>
                  <a:pt x="46227" y="1326896"/>
                </a:lnTo>
                <a:lnTo>
                  <a:pt x="57276" y="1326896"/>
                </a:lnTo>
                <a:lnTo>
                  <a:pt x="51752" y="1317425"/>
                </a:lnTo>
                <a:close/>
              </a:path>
              <a:path w="103504" h="1343025">
                <a:moveTo>
                  <a:pt x="58165" y="1306430"/>
                </a:moveTo>
                <a:lnTo>
                  <a:pt x="51752" y="1317425"/>
                </a:lnTo>
                <a:lnTo>
                  <a:pt x="57276" y="1326896"/>
                </a:lnTo>
                <a:lnTo>
                  <a:pt x="58165" y="1326896"/>
                </a:lnTo>
                <a:lnTo>
                  <a:pt x="58165" y="1306430"/>
                </a:lnTo>
                <a:close/>
              </a:path>
              <a:path w="103504" h="1343025">
                <a:moveTo>
                  <a:pt x="51752" y="25218"/>
                </a:moveTo>
                <a:lnTo>
                  <a:pt x="45465" y="35995"/>
                </a:lnTo>
                <a:lnTo>
                  <a:pt x="45465" y="1306648"/>
                </a:lnTo>
                <a:lnTo>
                  <a:pt x="51752" y="1317425"/>
                </a:lnTo>
                <a:lnTo>
                  <a:pt x="58038" y="1306648"/>
                </a:lnTo>
                <a:lnTo>
                  <a:pt x="58038" y="35995"/>
                </a:lnTo>
                <a:lnTo>
                  <a:pt x="51752" y="25218"/>
                </a:lnTo>
                <a:close/>
              </a:path>
              <a:path w="103504" h="1343025">
                <a:moveTo>
                  <a:pt x="51815" y="0"/>
                </a:moveTo>
                <a:lnTo>
                  <a:pt x="0" y="88646"/>
                </a:lnTo>
                <a:lnTo>
                  <a:pt x="1015" y="92456"/>
                </a:lnTo>
                <a:lnTo>
                  <a:pt x="7112" y="96012"/>
                </a:lnTo>
                <a:lnTo>
                  <a:pt x="11049" y="94996"/>
                </a:lnTo>
                <a:lnTo>
                  <a:pt x="45338" y="36213"/>
                </a:lnTo>
                <a:lnTo>
                  <a:pt x="45465" y="12573"/>
                </a:lnTo>
                <a:lnTo>
                  <a:pt x="59147" y="12573"/>
                </a:lnTo>
                <a:lnTo>
                  <a:pt x="51815" y="0"/>
                </a:lnTo>
                <a:close/>
              </a:path>
              <a:path w="103504" h="1343025">
                <a:moveTo>
                  <a:pt x="59147" y="12573"/>
                </a:moveTo>
                <a:lnTo>
                  <a:pt x="58165" y="12573"/>
                </a:lnTo>
                <a:lnTo>
                  <a:pt x="58165" y="36213"/>
                </a:lnTo>
                <a:lnTo>
                  <a:pt x="92455" y="94996"/>
                </a:lnTo>
                <a:lnTo>
                  <a:pt x="96392" y="96012"/>
                </a:lnTo>
                <a:lnTo>
                  <a:pt x="102488" y="92456"/>
                </a:lnTo>
                <a:lnTo>
                  <a:pt x="103504" y="88646"/>
                </a:lnTo>
                <a:lnTo>
                  <a:pt x="59147" y="12573"/>
                </a:lnTo>
                <a:close/>
              </a:path>
              <a:path w="103504" h="1343025">
                <a:moveTo>
                  <a:pt x="58165" y="15748"/>
                </a:moveTo>
                <a:lnTo>
                  <a:pt x="57276" y="15748"/>
                </a:lnTo>
                <a:lnTo>
                  <a:pt x="51752" y="25218"/>
                </a:lnTo>
                <a:lnTo>
                  <a:pt x="58165" y="36213"/>
                </a:lnTo>
                <a:lnTo>
                  <a:pt x="58165" y="15748"/>
                </a:lnTo>
                <a:close/>
              </a:path>
              <a:path w="103504" h="1343025">
                <a:moveTo>
                  <a:pt x="58165" y="12573"/>
                </a:moveTo>
                <a:lnTo>
                  <a:pt x="45465" y="12573"/>
                </a:lnTo>
                <a:lnTo>
                  <a:pt x="45465" y="35995"/>
                </a:lnTo>
                <a:lnTo>
                  <a:pt x="51752" y="25218"/>
                </a:lnTo>
                <a:lnTo>
                  <a:pt x="46227" y="15748"/>
                </a:lnTo>
                <a:lnTo>
                  <a:pt x="58165" y="15748"/>
                </a:lnTo>
                <a:lnTo>
                  <a:pt x="58165" y="12573"/>
                </a:lnTo>
                <a:close/>
              </a:path>
              <a:path w="103504" h="1343025">
                <a:moveTo>
                  <a:pt x="57276" y="15748"/>
                </a:moveTo>
                <a:lnTo>
                  <a:pt x="46227" y="15748"/>
                </a:lnTo>
                <a:lnTo>
                  <a:pt x="51752" y="25218"/>
                </a:lnTo>
                <a:lnTo>
                  <a:pt x="57276" y="157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9100" y="3186810"/>
            <a:ext cx="281305" cy="103505"/>
          </a:xfrm>
          <a:custGeom>
            <a:avLst/>
            <a:gdLst/>
            <a:ahLst/>
            <a:cxnLst/>
            <a:rect l="l" t="t" r="r" b="b"/>
            <a:pathLst>
              <a:path w="281305" h="103504">
                <a:moveTo>
                  <a:pt x="88645" y="0"/>
                </a:moveTo>
                <a:lnTo>
                  <a:pt x="0" y="51688"/>
                </a:lnTo>
                <a:lnTo>
                  <a:pt x="88645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5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5" y="10922"/>
                </a:lnTo>
                <a:lnTo>
                  <a:pt x="96012" y="7112"/>
                </a:lnTo>
                <a:lnTo>
                  <a:pt x="92456" y="1015"/>
                </a:lnTo>
                <a:lnTo>
                  <a:pt x="88645" y="0"/>
                </a:lnTo>
                <a:close/>
              </a:path>
              <a:path w="281305" h="103504">
                <a:moveTo>
                  <a:pt x="255814" y="51688"/>
                </a:moveTo>
                <a:lnTo>
                  <a:pt x="185927" y="92455"/>
                </a:lnTo>
                <a:lnTo>
                  <a:pt x="184912" y="96265"/>
                </a:lnTo>
                <a:lnTo>
                  <a:pt x="188468" y="102362"/>
                </a:lnTo>
                <a:lnTo>
                  <a:pt x="192405" y="103377"/>
                </a:lnTo>
                <a:lnTo>
                  <a:pt x="270160" y="58038"/>
                </a:lnTo>
                <a:lnTo>
                  <a:pt x="268477" y="58038"/>
                </a:lnTo>
                <a:lnTo>
                  <a:pt x="268477" y="57150"/>
                </a:lnTo>
                <a:lnTo>
                  <a:pt x="265175" y="57150"/>
                </a:lnTo>
                <a:lnTo>
                  <a:pt x="255814" y="51688"/>
                </a:lnTo>
                <a:close/>
              </a:path>
              <a:path w="281305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281305" h="103504">
                <a:moveTo>
                  <a:pt x="244928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244928" y="58038"/>
                </a:lnTo>
                <a:lnTo>
                  <a:pt x="255814" y="51688"/>
                </a:lnTo>
                <a:lnTo>
                  <a:pt x="244928" y="45338"/>
                </a:lnTo>
                <a:close/>
              </a:path>
              <a:path w="281305" h="103504">
                <a:moveTo>
                  <a:pt x="270160" y="45338"/>
                </a:moveTo>
                <a:lnTo>
                  <a:pt x="268477" y="45338"/>
                </a:lnTo>
                <a:lnTo>
                  <a:pt x="268477" y="58038"/>
                </a:lnTo>
                <a:lnTo>
                  <a:pt x="270160" y="58038"/>
                </a:lnTo>
                <a:lnTo>
                  <a:pt x="281050" y="51688"/>
                </a:lnTo>
                <a:lnTo>
                  <a:pt x="270160" y="45338"/>
                </a:lnTo>
                <a:close/>
              </a:path>
              <a:path w="281305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281305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281305" h="103504">
                <a:moveTo>
                  <a:pt x="265175" y="46227"/>
                </a:moveTo>
                <a:lnTo>
                  <a:pt x="255814" y="51688"/>
                </a:lnTo>
                <a:lnTo>
                  <a:pt x="265175" y="57150"/>
                </a:lnTo>
                <a:lnTo>
                  <a:pt x="265175" y="46227"/>
                </a:lnTo>
                <a:close/>
              </a:path>
              <a:path w="281305" h="103504">
                <a:moveTo>
                  <a:pt x="268477" y="46227"/>
                </a:moveTo>
                <a:lnTo>
                  <a:pt x="265175" y="46227"/>
                </a:lnTo>
                <a:lnTo>
                  <a:pt x="265175" y="57150"/>
                </a:lnTo>
                <a:lnTo>
                  <a:pt x="268477" y="57150"/>
                </a:lnTo>
                <a:lnTo>
                  <a:pt x="268477" y="46227"/>
                </a:lnTo>
                <a:close/>
              </a:path>
              <a:path w="281305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281305" h="103504">
                <a:moveTo>
                  <a:pt x="192405" y="0"/>
                </a:moveTo>
                <a:lnTo>
                  <a:pt x="188468" y="1015"/>
                </a:lnTo>
                <a:lnTo>
                  <a:pt x="184912" y="7112"/>
                </a:lnTo>
                <a:lnTo>
                  <a:pt x="185927" y="10922"/>
                </a:lnTo>
                <a:lnTo>
                  <a:pt x="255814" y="51688"/>
                </a:lnTo>
                <a:lnTo>
                  <a:pt x="265175" y="46227"/>
                </a:lnTo>
                <a:lnTo>
                  <a:pt x="268477" y="46227"/>
                </a:lnTo>
                <a:lnTo>
                  <a:pt x="268477" y="45338"/>
                </a:lnTo>
                <a:lnTo>
                  <a:pt x="270160" y="45338"/>
                </a:lnTo>
                <a:lnTo>
                  <a:pt x="1924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98194" y="2188209"/>
            <a:ext cx="2694940" cy="1191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35077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35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ts val="1800"/>
              </a:lnSpc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ts val="1800"/>
              </a:lnSpc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6300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FF63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6300"/>
                </a:solidFill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9491" y="213359"/>
            <a:ext cx="7574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9239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Đ</a:t>
            </a:r>
            <a:r>
              <a:rPr sz="2550" dirty="0"/>
              <a:t>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04" dirty="0"/>
              <a:t> </a:t>
            </a:r>
            <a:r>
              <a:rPr sz="2550" spc="-5" dirty="0"/>
              <a:t>VỊ</a:t>
            </a:r>
            <a:endParaRPr sz="2550"/>
          </a:p>
        </p:txBody>
      </p:sp>
      <p:sp>
        <p:nvSpPr>
          <p:cNvPr id="8" name="object 8"/>
          <p:cNvSpPr txBox="1"/>
          <p:nvPr/>
        </p:nvSpPr>
        <p:spPr>
          <a:xfrm>
            <a:off x="438099" y="940689"/>
            <a:ext cx="1062418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105" dirty="0">
                <a:solidFill>
                  <a:srgbClr val="005242"/>
                </a:solidFill>
                <a:latin typeface="Segoe UI"/>
                <a:cs typeface="Segoe UI"/>
              </a:rPr>
              <a:t>W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eb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cho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phép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theo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khôn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gi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an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3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chiều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dựa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60" dirty="0">
                <a:solidFill>
                  <a:srgbClr val="005242"/>
                </a:solidFill>
                <a:latin typeface="Segoe UI"/>
                <a:cs typeface="Segoe UI"/>
              </a:rPr>
              <a:t>v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ào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 các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thuộc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tính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CS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S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sau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đây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471" y="1869313"/>
            <a:ext cx="3079115" cy="2571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spc="-75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ositio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định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vị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2400" b="1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400" b="1" spc="45" dirty="0">
                <a:solidFill>
                  <a:srgbClr val="FF6300"/>
                </a:solidFill>
                <a:latin typeface="Segoe UI"/>
                <a:cs typeface="Segoe UI"/>
              </a:rPr>
              <a:t>f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400" dirty="0">
                <a:latin typeface="Segoe UI"/>
                <a:cs typeface="Segoe UI"/>
              </a:rPr>
              <a:t>: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trái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Ri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gh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phải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spc="-23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op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t</a:t>
            </a:r>
            <a:r>
              <a:rPr sz="2400" spc="-40" dirty="0">
                <a:latin typeface="Segoe UI"/>
                <a:cs typeface="Segoe UI"/>
              </a:rPr>
              <a:t>r</a:t>
            </a:r>
            <a:r>
              <a:rPr sz="2400" spc="-15" dirty="0">
                <a:latin typeface="Segoe UI"/>
                <a:cs typeface="Segoe UI"/>
              </a:rPr>
              <a:t>ên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Bot</a:t>
            </a:r>
            <a:r>
              <a:rPr sz="2400" b="1" spc="-1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om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dưới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322580" algn="l"/>
                <a:tab pos="1659889" algn="l"/>
              </a:tabLst>
            </a:pPr>
            <a:r>
              <a:rPr sz="2400" b="1" spc="-20" dirty="0">
                <a:solidFill>
                  <a:srgbClr val="FF6300"/>
                </a:solidFill>
                <a:latin typeface="Segoe UI"/>
                <a:cs typeface="Segoe UI"/>
              </a:rPr>
              <a:t>Z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-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index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dirty="0">
                <a:latin typeface="Segoe UI"/>
                <a:cs typeface="Segoe UI"/>
              </a:rPr>
              <a:t>	xếp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ồng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200" y="1981200"/>
            <a:ext cx="7696200" cy="3810000"/>
          </a:xfrm>
          <a:custGeom>
            <a:avLst/>
            <a:gdLst/>
            <a:ahLst/>
            <a:cxnLst/>
            <a:rect l="l" t="t" r="r" b="b"/>
            <a:pathLst>
              <a:path w="7696200" h="3810000">
                <a:moveTo>
                  <a:pt x="0" y="3810000"/>
                </a:moveTo>
                <a:lnTo>
                  <a:pt x="7696200" y="3810000"/>
                </a:lnTo>
                <a:lnTo>
                  <a:pt x="7696200" y="0"/>
                </a:lnTo>
                <a:lnTo>
                  <a:pt x="0" y="0"/>
                </a:lnTo>
                <a:lnTo>
                  <a:pt x="0" y="38100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6200" y="1981200"/>
            <a:ext cx="7696200" cy="3810000"/>
          </a:xfrm>
          <a:custGeom>
            <a:avLst/>
            <a:gdLst/>
            <a:ahLst/>
            <a:cxnLst/>
            <a:rect l="l" t="t" r="r" b="b"/>
            <a:pathLst>
              <a:path w="7696200" h="3810000">
                <a:moveTo>
                  <a:pt x="0" y="3810000"/>
                </a:moveTo>
                <a:lnTo>
                  <a:pt x="7696200" y="3810000"/>
                </a:lnTo>
                <a:lnTo>
                  <a:pt x="7696200" y="0"/>
                </a:lnTo>
                <a:lnTo>
                  <a:pt x="0" y="0"/>
                </a:lnTo>
                <a:lnTo>
                  <a:pt x="0" y="3810000"/>
                </a:lnTo>
                <a:close/>
              </a:path>
            </a:pathLst>
          </a:custGeom>
          <a:ln w="25400">
            <a:solidFill>
              <a:srgbClr val="897EB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0" y="3505200"/>
            <a:ext cx="5486400" cy="1981200"/>
          </a:xfrm>
          <a:custGeom>
            <a:avLst/>
            <a:gdLst/>
            <a:ahLst/>
            <a:cxnLst/>
            <a:rect l="l" t="t" r="r" b="b"/>
            <a:pathLst>
              <a:path w="5486400" h="1981200">
                <a:moveTo>
                  <a:pt x="0" y="1981200"/>
                </a:moveTo>
                <a:lnTo>
                  <a:pt x="5486400" y="1981200"/>
                </a:lnTo>
                <a:lnTo>
                  <a:pt x="5486400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solidFill>
            <a:srgbClr val="BCAD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6400" y="3505200"/>
            <a:ext cx="5486400" cy="1981200"/>
          </a:xfrm>
          <a:custGeom>
            <a:avLst/>
            <a:gdLst/>
            <a:ahLst/>
            <a:cxnLst/>
            <a:rect l="l" t="t" r="r" b="b"/>
            <a:pathLst>
              <a:path w="5486400" h="1981200">
                <a:moveTo>
                  <a:pt x="0" y="1981200"/>
                </a:moveTo>
                <a:lnTo>
                  <a:pt x="5486400" y="1981200"/>
                </a:lnTo>
                <a:lnTo>
                  <a:pt x="5486400" y="0"/>
                </a:lnTo>
                <a:lnTo>
                  <a:pt x="0" y="0"/>
                </a:lnTo>
                <a:lnTo>
                  <a:pt x="0" y="1981200"/>
                </a:lnTo>
                <a:close/>
              </a:path>
            </a:pathLst>
          </a:custGeom>
          <a:ln w="25400">
            <a:solidFill>
              <a:srgbClr val="897EB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4364" y="1961388"/>
            <a:ext cx="423672" cy="4293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00602" y="1981200"/>
            <a:ext cx="171450" cy="4039235"/>
          </a:xfrm>
          <a:custGeom>
            <a:avLst/>
            <a:gdLst/>
            <a:ahLst/>
            <a:cxnLst/>
            <a:rect l="l" t="t" r="r" b="b"/>
            <a:pathLst>
              <a:path w="171450" h="4039235">
                <a:moveTo>
                  <a:pt x="17926" y="3868552"/>
                </a:moveTo>
                <a:lnTo>
                  <a:pt x="4841" y="3873720"/>
                </a:lnTo>
                <a:lnTo>
                  <a:pt x="0" y="3884428"/>
                </a:lnTo>
                <a:lnTo>
                  <a:pt x="2412" y="3896182"/>
                </a:lnTo>
                <a:lnTo>
                  <a:pt x="85597" y="4038688"/>
                </a:lnTo>
                <a:lnTo>
                  <a:pt x="107637" y="4000931"/>
                </a:lnTo>
                <a:lnTo>
                  <a:pt x="66547" y="4000931"/>
                </a:lnTo>
                <a:lnTo>
                  <a:pt x="66547" y="3930319"/>
                </a:lnTo>
                <a:lnTo>
                  <a:pt x="35432" y="3876979"/>
                </a:lnTo>
                <a:lnTo>
                  <a:pt x="28614" y="3870353"/>
                </a:lnTo>
                <a:lnTo>
                  <a:pt x="17926" y="3868552"/>
                </a:lnTo>
                <a:close/>
              </a:path>
              <a:path w="171450" h="4039235">
                <a:moveTo>
                  <a:pt x="66547" y="3930319"/>
                </a:moveTo>
                <a:lnTo>
                  <a:pt x="66547" y="4000931"/>
                </a:lnTo>
                <a:lnTo>
                  <a:pt x="104647" y="4000931"/>
                </a:lnTo>
                <a:lnTo>
                  <a:pt x="104647" y="3991279"/>
                </a:lnTo>
                <a:lnTo>
                  <a:pt x="69087" y="3991279"/>
                </a:lnTo>
                <a:lnTo>
                  <a:pt x="85597" y="3962976"/>
                </a:lnTo>
                <a:lnTo>
                  <a:pt x="66547" y="3930319"/>
                </a:lnTo>
                <a:close/>
              </a:path>
              <a:path w="171450" h="4039235">
                <a:moveTo>
                  <a:pt x="156430" y="3867977"/>
                </a:moveTo>
                <a:lnTo>
                  <a:pt x="144745" y="3869067"/>
                </a:lnTo>
                <a:lnTo>
                  <a:pt x="135762" y="3876979"/>
                </a:lnTo>
                <a:lnTo>
                  <a:pt x="104647" y="3930319"/>
                </a:lnTo>
                <a:lnTo>
                  <a:pt x="104647" y="4000931"/>
                </a:lnTo>
                <a:lnTo>
                  <a:pt x="107637" y="4000931"/>
                </a:lnTo>
                <a:lnTo>
                  <a:pt x="168782" y="3896182"/>
                </a:lnTo>
                <a:lnTo>
                  <a:pt x="171153" y="3887511"/>
                </a:lnTo>
                <a:lnTo>
                  <a:pt x="167599" y="3877069"/>
                </a:lnTo>
                <a:lnTo>
                  <a:pt x="156430" y="3867977"/>
                </a:lnTo>
                <a:close/>
              </a:path>
              <a:path w="171450" h="4039235">
                <a:moveTo>
                  <a:pt x="85597" y="3962976"/>
                </a:moveTo>
                <a:lnTo>
                  <a:pt x="69087" y="3991279"/>
                </a:lnTo>
                <a:lnTo>
                  <a:pt x="102107" y="3991279"/>
                </a:lnTo>
                <a:lnTo>
                  <a:pt x="85597" y="3962976"/>
                </a:lnTo>
                <a:close/>
              </a:path>
              <a:path w="171450" h="4039235">
                <a:moveTo>
                  <a:pt x="104647" y="3930319"/>
                </a:moveTo>
                <a:lnTo>
                  <a:pt x="85597" y="3962976"/>
                </a:lnTo>
                <a:lnTo>
                  <a:pt x="102107" y="3991279"/>
                </a:lnTo>
                <a:lnTo>
                  <a:pt x="104647" y="3991279"/>
                </a:lnTo>
                <a:lnTo>
                  <a:pt x="104647" y="3930319"/>
                </a:lnTo>
                <a:close/>
              </a:path>
              <a:path w="171450" h="4039235">
                <a:moveTo>
                  <a:pt x="104647" y="0"/>
                </a:moveTo>
                <a:lnTo>
                  <a:pt x="66547" y="0"/>
                </a:lnTo>
                <a:lnTo>
                  <a:pt x="66547" y="3930319"/>
                </a:lnTo>
                <a:lnTo>
                  <a:pt x="85597" y="3962976"/>
                </a:lnTo>
                <a:lnTo>
                  <a:pt x="104647" y="3930319"/>
                </a:lnTo>
                <a:lnTo>
                  <a:pt x="104647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3528" y="1792223"/>
            <a:ext cx="8179308" cy="423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6200" y="1895642"/>
            <a:ext cx="7925434" cy="171450"/>
          </a:xfrm>
          <a:custGeom>
            <a:avLst/>
            <a:gdLst/>
            <a:ahLst/>
            <a:cxnLst/>
            <a:rect l="l" t="t" r="r" b="b"/>
            <a:pathLst>
              <a:path w="7925434" h="171450">
                <a:moveTo>
                  <a:pt x="7849126" y="85557"/>
                </a:moveTo>
                <a:lnTo>
                  <a:pt x="7763129" y="135722"/>
                </a:lnTo>
                <a:lnTo>
                  <a:pt x="7756564" y="142527"/>
                </a:lnTo>
                <a:lnTo>
                  <a:pt x="7754775" y="153232"/>
                </a:lnTo>
                <a:lnTo>
                  <a:pt x="7759933" y="166357"/>
                </a:lnTo>
                <a:lnTo>
                  <a:pt x="7770660" y="171158"/>
                </a:lnTo>
                <a:lnTo>
                  <a:pt x="7782433" y="168742"/>
                </a:lnTo>
                <a:lnTo>
                  <a:pt x="7892294" y="104607"/>
                </a:lnTo>
                <a:lnTo>
                  <a:pt x="7887334" y="104607"/>
                </a:lnTo>
                <a:lnTo>
                  <a:pt x="7887334" y="102067"/>
                </a:lnTo>
                <a:lnTo>
                  <a:pt x="7877429" y="102067"/>
                </a:lnTo>
                <a:lnTo>
                  <a:pt x="7849126" y="85557"/>
                </a:lnTo>
                <a:close/>
              </a:path>
              <a:path w="7925434" h="171450">
                <a:moveTo>
                  <a:pt x="7816468" y="66507"/>
                </a:moveTo>
                <a:lnTo>
                  <a:pt x="0" y="66507"/>
                </a:lnTo>
                <a:lnTo>
                  <a:pt x="0" y="104607"/>
                </a:lnTo>
                <a:lnTo>
                  <a:pt x="7816468" y="104607"/>
                </a:lnTo>
                <a:lnTo>
                  <a:pt x="7849126" y="85557"/>
                </a:lnTo>
                <a:lnTo>
                  <a:pt x="7816468" y="66507"/>
                </a:lnTo>
                <a:close/>
              </a:path>
              <a:path w="7925434" h="171450">
                <a:moveTo>
                  <a:pt x="7892294" y="66507"/>
                </a:moveTo>
                <a:lnTo>
                  <a:pt x="7887334" y="66507"/>
                </a:lnTo>
                <a:lnTo>
                  <a:pt x="7887334" y="104607"/>
                </a:lnTo>
                <a:lnTo>
                  <a:pt x="7892294" y="104607"/>
                </a:lnTo>
                <a:lnTo>
                  <a:pt x="7924927" y="85557"/>
                </a:lnTo>
                <a:lnTo>
                  <a:pt x="7892294" y="66507"/>
                </a:lnTo>
                <a:close/>
              </a:path>
              <a:path w="7925434" h="171450">
                <a:moveTo>
                  <a:pt x="7877429" y="69047"/>
                </a:moveTo>
                <a:lnTo>
                  <a:pt x="7849126" y="85557"/>
                </a:lnTo>
                <a:lnTo>
                  <a:pt x="7877429" y="102067"/>
                </a:lnTo>
                <a:lnTo>
                  <a:pt x="7877429" y="69047"/>
                </a:lnTo>
                <a:close/>
              </a:path>
              <a:path w="7925434" h="171450">
                <a:moveTo>
                  <a:pt x="7887334" y="69047"/>
                </a:moveTo>
                <a:lnTo>
                  <a:pt x="7877429" y="69047"/>
                </a:lnTo>
                <a:lnTo>
                  <a:pt x="7877429" y="102067"/>
                </a:lnTo>
                <a:lnTo>
                  <a:pt x="7887334" y="102067"/>
                </a:lnTo>
                <a:lnTo>
                  <a:pt x="7887334" y="69047"/>
                </a:lnTo>
                <a:close/>
              </a:path>
              <a:path w="7925434" h="171450">
                <a:moveTo>
                  <a:pt x="7773730" y="0"/>
                </a:moveTo>
                <a:lnTo>
                  <a:pt x="7763264" y="3532"/>
                </a:lnTo>
                <a:lnTo>
                  <a:pt x="7754182" y="14650"/>
                </a:lnTo>
                <a:lnTo>
                  <a:pt x="7755261" y="26374"/>
                </a:lnTo>
                <a:lnTo>
                  <a:pt x="7763129" y="35392"/>
                </a:lnTo>
                <a:lnTo>
                  <a:pt x="7849126" y="85557"/>
                </a:lnTo>
                <a:lnTo>
                  <a:pt x="7877429" y="69047"/>
                </a:lnTo>
                <a:lnTo>
                  <a:pt x="7887334" y="69047"/>
                </a:lnTo>
                <a:lnTo>
                  <a:pt x="7887334" y="66507"/>
                </a:lnTo>
                <a:lnTo>
                  <a:pt x="7892294" y="66507"/>
                </a:lnTo>
                <a:lnTo>
                  <a:pt x="7782433" y="2372"/>
                </a:lnTo>
                <a:lnTo>
                  <a:pt x="7773730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60964" y="2630423"/>
            <a:ext cx="423672" cy="2921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87199" y="2819273"/>
            <a:ext cx="171450" cy="2667635"/>
          </a:xfrm>
          <a:custGeom>
            <a:avLst/>
            <a:gdLst/>
            <a:ahLst/>
            <a:cxnLst/>
            <a:rect l="l" t="t" r="r" b="b"/>
            <a:pathLst>
              <a:path w="171450" h="2667635">
                <a:moveTo>
                  <a:pt x="85600" y="75800"/>
                </a:moveTo>
                <a:lnTo>
                  <a:pt x="66550" y="108457"/>
                </a:lnTo>
                <a:lnTo>
                  <a:pt x="66550" y="2667127"/>
                </a:lnTo>
                <a:lnTo>
                  <a:pt x="104650" y="2667127"/>
                </a:lnTo>
                <a:lnTo>
                  <a:pt x="104650" y="108457"/>
                </a:lnTo>
                <a:lnTo>
                  <a:pt x="85600" y="75800"/>
                </a:lnTo>
                <a:close/>
              </a:path>
              <a:path w="171450" h="2667635">
                <a:moveTo>
                  <a:pt x="107694" y="37846"/>
                </a:moveTo>
                <a:lnTo>
                  <a:pt x="104650" y="37846"/>
                </a:lnTo>
                <a:lnTo>
                  <a:pt x="104650" y="108457"/>
                </a:lnTo>
                <a:lnTo>
                  <a:pt x="135765" y="161798"/>
                </a:lnTo>
                <a:lnTo>
                  <a:pt x="144783" y="169665"/>
                </a:lnTo>
                <a:lnTo>
                  <a:pt x="156508" y="170744"/>
                </a:lnTo>
                <a:lnTo>
                  <a:pt x="167625" y="161662"/>
                </a:lnTo>
                <a:lnTo>
                  <a:pt x="171158" y="151196"/>
                </a:lnTo>
                <a:lnTo>
                  <a:pt x="168785" y="142493"/>
                </a:lnTo>
                <a:lnTo>
                  <a:pt x="107694" y="37846"/>
                </a:lnTo>
                <a:close/>
              </a:path>
              <a:path w="171450" h="2667635">
                <a:moveTo>
                  <a:pt x="85600" y="0"/>
                </a:moveTo>
                <a:lnTo>
                  <a:pt x="2415" y="142493"/>
                </a:lnTo>
                <a:lnTo>
                  <a:pt x="0" y="154266"/>
                </a:lnTo>
                <a:lnTo>
                  <a:pt x="4800" y="164993"/>
                </a:lnTo>
                <a:lnTo>
                  <a:pt x="17926" y="170151"/>
                </a:lnTo>
                <a:lnTo>
                  <a:pt x="28631" y="168362"/>
                </a:lnTo>
                <a:lnTo>
                  <a:pt x="35435" y="161798"/>
                </a:lnTo>
                <a:lnTo>
                  <a:pt x="66550" y="108457"/>
                </a:lnTo>
                <a:lnTo>
                  <a:pt x="66550" y="37846"/>
                </a:lnTo>
                <a:lnTo>
                  <a:pt x="107694" y="37846"/>
                </a:lnTo>
                <a:lnTo>
                  <a:pt x="85600" y="0"/>
                </a:lnTo>
                <a:close/>
              </a:path>
              <a:path w="171450" h="2667635">
                <a:moveTo>
                  <a:pt x="104650" y="37846"/>
                </a:moveTo>
                <a:lnTo>
                  <a:pt x="66550" y="37846"/>
                </a:lnTo>
                <a:lnTo>
                  <a:pt x="66550" y="108457"/>
                </a:lnTo>
                <a:lnTo>
                  <a:pt x="85600" y="75800"/>
                </a:lnTo>
                <a:lnTo>
                  <a:pt x="69090" y="47498"/>
                </a:lnTo>
                <a:lnTo>
                  <a:pt x="104650" y="47498"/>
                </a:lnTo>
                <a:lnTo>
                  <a:pt x="104650" y="37846"/>
                </a:lnTo>
                <a:close/>
              </a:path>
              <a:path w="171450" h="2667635">
                <a:moveTo>
                  <a:pt x="104650" y="47498"/>
                </a:moveTo>
                <a:lnTo>
                  <a:pt x="102110" y="47498"/>
                </a:lnTo>
                <a:lnTo>
                  <a:pt x="85600" y="75800"/>
                </a:lnTo>
                <a:lnTo>
                  <a:pt x="104650" y="108457"/>
                </a:lnTo>
                <a:lnTo>
                  <a:pt x="104650" y="47498"/>
                </a:lnTo>
                <a:close/>
              </a:path>
              <a:path w="171450" h="2667635">
                <a:moveTo>
                  <a:pt x="102110" y="47498"/>
                </a:moveTo>
                <a:lnTo>
                  <a:pt x="69090" y="47498"/>
                </a:lnTo>
                <a:lnTo>
                  <a:pt x="85600" y="75800"/>
                </a:lnTo>
                <a:lnTo>
                  <a:pt x="102110" y="4749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88764" y="5297423"/>
            <a:ext cx="6426708" cy="423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00472" y="5400842"/>
            <a:ext cx="6172835" cy="171450"/>
          </a:xfrm>
          <a:custGeom>
            <a:avLst/>
            <a:gdLst/>
            <a:ahLst/>
            <a:cxnLst/>
            <a:rect l="l" t="t" r="r" b="b"/>
            <a:pathLst>
              <a:path w="6172834" h="171450">
                <a:moveTo>
                  <a:pt x="151196" y="0"/>
                </a:moveTo>
                <a:lnTo>
                  <a:pt x="142493" y="2372"/>
                </a:lnTo>
                <a:lnTo>
                  <a:pt x="0" y="85557"/>
                </a:lnTo>
                <a:lnTo>
                  <a:pt x="142493" y="168742"/>
                </a:lnTo>
                <a:lnTo>
                  <a:pt x="154266" y="171158"/>
                </a:lnTo>
                <a:lnTo>
                  <a:pt x="164993" y="166357"/>
                </a:lnTo>
                <a:lnTo>
                  <a:pt x="170151" y="153232"/>
                </a:lnTo>
                <a:lnTo>
                  <a:pt x="168362" y="142527"/>
                </a:lnTo>
                <a:lnTo>
                  <a:pt x="161798" y="135722"/>
                </a:lnTo>
                <a:lnTo>
                  <a:pt x="108458" y="104607"/>
                </a:lnTo>
                <a:lnTo>
                  <a:pt x="37718" y="104607"/>
                </a:lnTo>
                <a:lnTo>
                  <a:pt x="37718" y="66507"/>
                </a:lnTo>
                <a:lnTo>
                  <a:pt x="108458" y="66507"/>
                </a:lnTo>
                <a:lnTo>
                  <a:pt x="161798" y="35392"/>
                </a:lnTo>
                <a:lnTo>
                  <a:pt x="169665" y="26374"/>
                </a:lnTo>
                <a:lnTo>
                  <a:pt x="170744" y="14650"/>
                </a:lnTo>
                <a:lnTo>
                  <a:pt x="161662" y="3532"/>
                </a:lnTo>
                <a:lnTo>
                  <a:pt x="151196" y="0"/>
                </a:lnTo>
                <a:close/>
              </a:path>
              <a:path w="6172834" h="171450">
                <a:moveTo>
                  <a:pt x="108458" y="66507"/>
                </a:moveTo>
                <a:lnTo>
                  <a:pt x="37718" y="66507"/>
                </a:lnTo>
                <a:lnTo>
                  <a:pt x="37718" y="104607"/>
                </a:lnTo>
                <a:lnTo>
                  <a:pt x="108458" y="104607"/>
                </a:lnTo>
                <a:lnTo>
                  <a:pt x="104103" y="102067"/>
                </a:lnTo>
                <a:lnTo>
                  <a:pt x="47498" y="102067"/>
                </a:lnTo>
                <a:lnTo>
                  <a:pt x="47498" y="69047"/>
                </a:lnTo>
                <a:lnTo>
                  <a:pt x="104103" y="69047"/>
                </a:lnTo>
                <a:lnTo>
                  <a:pt x="108458" y="66507"/>
                </a:lnTo>
                <a:close/>
              </a:path>
              <a:path w="6172834" h="171450">
                <a:moveTo>
                  <a:pt x="6172327" y="66507"/>
                </a:moveTo>
                <a:lnTo>
                  <a:pt x="108458" y="66507"/>
                </a:lnTo>
                <a:lnTo>
                  <a:pt x="75800" y="85557"/>
                </a:lnTo>
                <a:lnTo>
                  <a:pt x="108458" y="104607"/>
                </a:lnTo>
                <a:lnTo>
                  <a:pt x="6172327" y="104607"/>
                </a:lnTo>
                <a:lnTo>
                  <a:pt x="6172327" y="66507"/>
                </a:lnTo>
                <a:close/>
              </a:path>
              <a:path w="6172834" h="171450">
                <a:moveTo>
                  <a:pt x="47498" y="69047"/>
                </a:moveTo>
                <a:lnTo>
                  <a:pt x="47498" y="102067"/>
                </a:lnTo>
                <a:lnTo>
                  <a:pt x="75800" y="85557"/>
                </a:lnTo>
                <a:lnTo>
                  <a:pt x="47498" y="69047"/>
                </a:lnTo>
                <a:close/>
              </a:path>
              <a:path w="6172834" h="171450">
                <a:moveTo>
                  <a:pt x="75800" y="85557"/>
                </a:moveTo>
                <a:lnTo>
                  <a:pt x="47498" y="102067"/>
                </a:lnTo>
                <a:lnTo>
                  <a:pt x="104103" y="102067"/>
                </a:lnTo>
                <a:lnTo>
                  <a:pt x="75800" y="85557"/>
                </a:lnTo>
                <a:close/>
              </a:path>
              <a:path w="6172834" h="171450">
                <a:moveTo>
                  <a:pt x="104103" y="69047"/>
                </a:moveTo>
                <a:lnTo>
                  <a:pt x="47498" y="69047"/>
                </a:lnTo>
                <a:lnTo>
                  <a:pt x="75800" y="85557"/>
                </a:lnTo>
                <a:lnTo>
                  <a:pt x="104103" y="69047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1535" y="1981200"/>
            <a:ext cx="103505" cy="1524000"/>
          </a:xfrm>
          <a:custGeom>
            <a:avLst/>
            <a:gdLst/>
            <a:ahLst/>
            <a:cxnLst/>
            <a:rect l="l" t="t" r="r" b="b"/>
            <a:pathLst>
              <a:path w="103504" h="1524000">
                <a:moveTo>
                  <a:pt x="6985" y="1427988"/>
                </a:moveTo>
                <a:lnTo>
                  <a:pt x="3937" y="1429765"/>
                </a:lnTo>
                <a:lnTo>
                  <a:pt x="1015" y="1431544"/>
                </a:lnTo>
                <a:lnTo>
                  <a:pt x="0" y="1435353"/>
                </a:lnTo>
                <a:lnTo>
                  <a:pt x="1650" y="1438402"/>
                </a:lnTo>
                <a:lnTo>
                  <a:pt x="51688" y="1524000"/>
                </a:lnTo>
                <a:lnTo>
                  <a:pt x="59020" y="1511427"/>
                </a:lnTo>
                <a:lnTo>
                  <a:pt x="45338" y="1511427"/>
                </a:lnTo>
                <a:lnTo>
                  <a:pt x="45212" y="1487786"/>
                </a:lnTo>
                <a:lnTo>
                  <a:pt x="10922" y="1429003"/>
                </a:lnTo>
                <a:lnTo>
                  <a:pt x="6985" y="1427988"/>
                </a:lnTo>
                <a:close/>
              </a:path>
              <a:path w="103504" h="1524000">
                <a:moveTo>
                  <a:pt x="45338" y="1488004"/>
                </a:moveTo>
                <a:lnTo>
                  <a:pt x="45338" y="1511427"/>
                </a:lnTo>
                <a:lnTo>
                  <a:pt x="58038" y="1511427"/>
                </a:lnTo>
                <a:lnTo>
                  <a:pt x="58038" y="1508252"/>
                </a:lnTo>
                <a:lnTo>
                  <a:pt x="46100" y="1508252"/>
                </a:lnTo>
                <a:lnTo>
                  <a:pt x="51625" y="1498781"/>
                </a:lnTo>
                <a:lnTo>
                  <a:pt x="45338" y="1488004"/>
                </a:lnTo>
                <a:close/>
              </a:path>
              <a:path w="103504" h="1524000">
                <a:moveTo>
                  <a:pt x="96265" y="1427988"/>
                </a:moveTo>
                <a:lnTo>
                  <a:pt x="92328" y="1429003"/>
                </a:lnTo>
                <a:lnTo>
                  <a:pt x="58038" y="1487786"/>
                </a:lnTo>
                <a:lnTo>
                  <a:pt x="58038" y="1511427"/>
                </a:lnTo>
                <a:lnTo>
                  <a:pt x="59020" y="1511427"/>
                </a:lnTo>
                <a:lnTo>
                  <a:pt x="103377" y="1435353"/>
                </a:lnTo>
                <a:lnTo>
                  <a:pt x="102362" y="1431544"/>
                </a:lnTo>
                <a:lnTo>
                  <a:pt x="96265" y="1427988"/>
                </a:lnTo>
                <a:close/>
              </a:path>
              <a:path w="103504" h="1524000">
                <a:moveTo>
                  <a:pt x="51625" y="1498781"/>
                </a:moveTo>
                <a:lnTo>
                  <a:pt x="46100" y="1508252"/>
                </a:lnTo>
                <a:lnTo>
                  <a:pt x="57150" y="1508252"/>
                </a:lnTo>
                <a:lnTo>
                  <a:pt x="51625" y="1498781"/>
                </a:lnTo>
                <a:close/>
              </a:path>
              <a:path w="103504" h="1524000">
                <a:moveTo>
                  <a:pt x="58038" y="1487786"/>
                </a:moveTo>
                <a:lnTo>
                  <a:pt x="51625" y="1498781"/>
                </a:lnTo>
                <a:lnTo>
                  <a:pt x="57150" y="1508252"/>
                </a:lnTo>
                <a:lnTo>
                  <a:pt x="58038" y="1508252"/>
                </a:lnTo>
                <a:lnTo>
                  <a:pt x="58038" y="1487786"/>
                </a:lnTo>
                <a:close/>
              </a:path>
              <a:path w="103504" h="1524000">
                <a:moveTo>
                  <a:pt x="51625" y="25218"/>
                </a:moveTo>
                <a:lnTo>
                  <a:pt x="45338" y="35995"/>
                </a:lnTo>
                <a:lnTo>
                  <a:pt x="45338" y="1488004"/>
                </a:lnTo>
                <a:lnTo>
                  <a:pt x="51625" y="1498781"/>
                </a:lnTo>
                <a:lnTo>
                  <a:pt x="57912" y="1488004"/>
                </a:lnTo>
                <a:lnTo>
                  <a:pt x="57912" y="35995"/>
                </a:lnTo>
                <a:lnTo>
                  <a:pt x="51625" y="25218"/>
                </a:lnTo>
                <a:close/>
              </a:path>
              <a:path w="103504" h="1524000">
                <a:moveTo>
                  <a:pt x="51688" y="0"/>
                </a:moveTo>
                <a:lnTo>
                  <a:pt x="1650" y="85598"/>
                </a:lnTo>
                <a:lnTo>
                  <a:pt x="0" y="88646"/>
                </a:lnTo>
                <a:lnTo>
                  <a:pt x="1015" y="92455"/>
                </a:lnTo>
                <a:lnTo>
                  <a:pt x="3937" y="94234"/>
                </a:lnTo>
                <a:lnTo>
                  <a:pt x="6985" y="96012"/>
                </a:lnTo>
                <a:lnTo>
                  <a:pt x="10922" y="94996"/>
                </a:lnTo>
                <a:lnTo>
                  <a:pt x="45212" y="36213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4" h="1524000">
                <a:moveTo>
                  <a:pt x="59020" y="12573"/>
                </a:moveTo>
                <a:lnTo>
                  <a:pt x="58038" y="12573"/>
                </a:lnTo>
                <a:lnTo>
                  <a:pt x="58038" y="36213"/>
                </a:lnTo>
                <a:lnTo>
                  <a:pt x="92328" y="94996"/>
                </a:lnTo>
                <a:lnTo>
                  <a:pt x="96265" y="96012"/>
                </a:lnTo>
                <a:lnTo>
                  <a:pt x="102362" y="92455"/>
                </a:lnTo>
                <a:lnTo>
                  <a:pt x="103377" y="88646"/>
                </a:lnTo>
                <a:lnTo>
                  <a:pt x="59020" y="12573"/>
                </a:lnTo>
                <a:close/>
              </a:path>
              <a:path w="103504" h="1524000">
                <a:moveTo>
                  <a:pt x="58038" y="15748"/>
                </a:moveTo>
                <a:lnTo>
                  <a:pt x="57150" y="15748"/>
                </a:lnTo>
                <a:lnTo>
                  <a:pt x="51625" y="25218"/>
                </a:lnTo>
                <a:lnTo>
                  <a:pt x="58038" y="36213"/>
                </a:lnTo>
                <a:lnTo>
                  <a:pt x="58038" y="15748"/>
                </a:lnTo>
                <a:close/>
              </a:path>
              <a:path w="103504" h="15240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25" y="25218"/>
                </a:lnTo>
                <a:lnTo>
                  <a:pt x="46100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4" h="1524000">
                <a:moveTo>
                  <a:pt x="57150" y="15748"/>
                </a:moveTo>
                <a:lnTo>
                  <a:pt x="46100" y="15748"/>
                </a:lnTo>
                <a:lnTo>
                  <a:pt x="51625" y="25218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200" y="3453510"/>
            <a:ext cx="1600200" cy="103505"/>
          </a:xfrm>
          <a:custGeom>
            <a:avLst/>
            <a:gdLst/>
            <a:ahLst/>
            <a:cxnLst/>
            <a:rect l="l" t="t" r="r" b="b"/>
            <a:pathLst>
              <a:path w="16002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2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600200" h="103504">
                <a:moveTo>
                  <a:pt x="1575090" y="51688"/>
                </a:moveTo>
                <a:lnTo>
                  <a:pt x="1505203" y="92455"/>
                </a:lnTo>
                <a:lnTo>
                  <a:pt x="1504188" y="96265"/>
                </a:lnTo>
                <a:lnTo>
                  <a:pt x="1507744" y="102362"/>
                </a:lnTo>
                <a:lnTo>
                  <a:pt x="1511553" y="103377"/>
                </a:lnTo>
                <a:lnTo>
                  <a:pt x="1589309" y="58038"/>
                </a:lnTo>
                <a:lnTo>
                  <a:pt x="1587627" y="58038"/>
                </a:lnTo>
                <a:lnTo>
                  <a:pt x="1587627" y="57150"/>
                </a:lnTo>
                <a:lnTo>
                  <a:pt x="1584452" y="57150"/>
                </a:lnTo>
                <a:lnTo>
                  <a:pt x="1575090" y="51688"/>
                </a:lnTo>
                <a:close/>
              </a:path>
              <a:path w="16002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600200" h="103504">
                <a:moveTo>
                  <a:pt x="15642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564204" y="58038"/>
                </a:lnTo>
                <a:lnTo>
                  <a:pt x="1575090" y="51688"/>
                </a:lnTo>
                <a:lnTo>
                  <a:pt x="1564204" y="45338"/>
                </a:lnTo>
                <a:close/>
              </a:path>
              <a:path w="1600200" h="103504">
                <a:moveTo>
                  <a:pt x="1589309" y="45338"/>
                </a:moveTo>
                <a:lnTo>
                  <a:pt x="1587627" y="45338"/>
                </a:lnTo>
                <a:lnTo>
                  <a:pt x="1587627" y="58038"/>
                </a:lnTo>
                <a:lnTo>
                  <a:pt x="1589309" y="58038"/>
                </a:lnTo>
                <a:lnTo>
                  <a:pt x="1600200" y="51688"/>
                </a:lnTo>
                <a:lnTo>
                  <a:pt x="1589309" y="45338"/>
                </a:lnTo>
                <a:close/>
              </a:path>
              <a:path w="16002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6002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600200" h="103504">
                <a:moveTo>
                  <a:pt x="1584452" y="46227"/>
                </a:moveTo>
                <a:lnTo>
                  <a:pt x="1575090" y="51688"/>
                </a:lnTo>
                <a:lnTo>
                  <a:pt x="1584452" y="57150"/>
                </a:lnTo>
                <a:lnTo>
                  <a:pt x="1584452" y="46227"/>
                </a:lnTo>
                <a:close/>
              </a:path>
              <a:path w="1600200" h="103504">
                <a:moveTo>
                  <a:pt x="1587627" y="46227"/>
                </a:moveTo>
                <a:lnTo>
                  <a:pt x="1584452" y="46227"/>
                </a:lnTo>
                <a:lnTo>
                  <a:pt x="1584452" y="57150"/>
                </a:lnTo>
                <a:lnTo>
                  <a:pt x="1587627" y="57150"/>
                </a:lnTo>
                <a:lnTo>
                  <a:pt x="1587627" y="46227"/>
                </a:lnTo>
                <a:close/>
              </a:path>
              <a:path w="16002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1600200" h="103504">
                <a:moveTo>
                  <a:pt x="1511553" y="0"/>
                </a:moveTo>
                <a:lnTo>
                  <a:pt x="1507744" y="1015"/>
                </a:lnTo>
                <a:lnTo>
                  <a:pt x="1504188" y="7112"/>
                </a:lnTo>
                <a:lnTo>
                  <a:pt x="1505203" y="10922"/>
                </a:lnTo>
                <a:lnTo>
                  <a:pt x="1575090" y="51688"/>
                </a:lnTo>
                <a:lnTo>
                  <a:pt x="1584452" y="46227"/>
                </a:lnTo>
                <a:lnTo>
                  <a:pt x="1587627" y="46227"/>
                </a:lnTo>
                <a:lnTo>
                  <a:pt x="1587627" y="45338"/>
                </a:lnTo>
                <a:lnTo>
                  <a:pt x="1589309" y="45338"/>
                </a:lnTo>
                <a:lnTo>
                  <a:pt x="15115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66764" y="2495423"/>
            <a:ext cx="1289050" cy="507365"/>
          </a:xfrm>
          <a:custGeom>
            <a:avLst/>
            <a:gdLst/>
            <a:ahLst/>
            <a:cxnLst/>
            <a:rect l="l" t="t" r="r" b="b"/>
            <a:pathLst>
              <a:path w="1289050" h="507364">
                <a:moveTo>
                  <a:pt x="860290" y="207688"/>
                </a:moveTo>
                <a:lnTo>
                  <a:pt x="714950" y="207688"/>
                </a:lnTo>
                <a:lnTo>
                  <a:pt x="730478" y="208711"/>
                </a:lnTo>
                <a:lnTo>
                  <a:pt x="743566" y="211182"/>
                </a:lnTo>
                <a:lnTo>
                  <a:pt x="773290" y="242590"/>
                </a:lnTo>
                <a:lnTo>
                  <a:pt x="774572" y="257937"/>
                </a:lnTo>
                <a:lnTo>
                  <a:pt x="773343" y="267840"/>
                </a:lnTo>
                <a:lnTo>
                  <a:pt x="736579" y="278943"/>
                </a:lnTo>
                <a:lnTo>
                  <a:pt x="692144" y="288700"/>
                </a:lnTo>
                <a:lnTo>
                  <a:pt x="673563" y="292350"/>
                </a:lnTo>
                <a:lnTo>
                  <a:pt x="660006" y="295359"/>
                </a:lnTo>
                <a:lnTo>
                  <a:pt x="612878" y="310548"/>
                </a:lnTo>
                <a:lnTo>
                  <a:pt x="573929" y="340118"/>
                </a:lnTo>
                <a:lnTo>
                  <a:pt x="555647" y="383703"/>
                </a:lnTo>
                <a:lnTo>
                  <a:pt x="554118" y="414759"/>
                </a:lnTo>
                <a:lnTo>
                  <a:pt x="556178" y="426943"/>
                </a:lnTo>
                <a:lnTo>
                  <a:pt x="580449" y="471872"/>
                </a:lnTo>
                <a:lnTo>
                  <a:pt x="621563" y="499274"/>
                </a:lnTo>
                <a:lnTo>
                  <a:pt x="661988" y="506776"/>
                </a:lnTo>
                <a:lnTo>
                  <a:pt x="678049" y="507237"/>
                </a:lnTo>
                <a:lnTo>
                  <a:pt x="689223" y="506323"/>
                </a:lnTo>
                <a:lnTo>
                  <a:pt x="740472" y="490886"/>
                </a:lnTo>
                <a:lnTo>
                  <a:pt x="781938" y="460501"/>
                </a:lnTo>
                <a:lnTo>
                  <a:pt x="872700" y="460501"/>
                </a:lnTo>
                <a:lnTo>
                  <a:pt x="869734" y="447754"/>
                </a:lnTo>
                <a:lnTo>
                  <a:pt x="868797" y="441067"/>
                </a:lnTo>
                <a:lnTo>
                  <a:pt x="699209" y="441067"/>
                </a:lnTo>
                <a:lnTo>
                  <a:pt x="654365" y="416840"/>
                </a:lnTo>
                <a:lnTo>
                  <a:pt x="647573" y="392280"/>
                </a:lnTo>
                <a:lnTo>
                  <a:pt x="649711" y="379726"/>
                </a:lnTo>
                <a:lnTo>
                  <a:pt x="681221" y="352579"/>
                </a:lnTo>
                <a:lnTo>
                  <a:pt x="742403" y="337333"/>
                </a:lnTo>
                <a:lnTo>
                  <a:pt x="755075" y="334206"/>
                </a:lnTo>
                <a:lnTo>
                  <a:pt x="765803" y="331275"/>
                </a:lnTo>
                <a:lnTo>
                  <a:pt x="774572" y="328549"/>
                </a:lnTo>
                <a:lnTo>
                  <a:pt x="866409" y="328549"/>
                </a:lnTo>
                <a:lnTo>
                  <a:pt x="866866" y="266296"/>
                </a:lnTo>
                <a:lnTo>
                  <a:pt x="866423" y="250898"/>
                </a:lnTo>
                <a:lnTo>
                  <a:pt x="865418" y="236744"/>
                </a:lnTo>
                <a:lnTo>
                  <a:pt x="863774" y="223714"/>
                </a:lnTo>
                <a:lnTo>
                  <a:pt x="861419" y="211691"/>
                </a:lnTo>
                <a:lnTo>
                  <a:pt x="860290" y="207688"/>
                </a:lnTo>
                <a:close/>
              </a:path>
              <a:path w="1289050" h="507364">
                <a:moveTo>
                  <a:pt x="872700" y="460501"/>
                </a:moveTo>
                <a:lnTo>
                  <a:pt x="781938" y="460501"/>
                </a:lnTo>
                <a:lnTo>
                  <a:pt x="782574" y="462279"/>
                </a:lnTo>
                <a:lnTo>
                  <a:pt x="783716" y="465963"/>
                </a:lnTo>
                <a:lnTo>
                  <a:pt x="786614" y="476244"/>
                </a:lnTo>
                <a:lnTo>
                  <a:pt x="790764" y="489529"/>
                </a:lnTo>
                <a:lnTo>
                  <a:pt x="794258" y="499363"/>
                </a:lnTo>
                <a:lnTo>
                  <a:pt x="885691" y="495884"/>
                </a:lnTo>
                <a:lnTo>
                  <a:pt x="880589" y="484182"/>
                </a:lnTo>
                <a:lnTo>
                  <a:pt x="876272" y="472461"/>
                </a:lnTo>
                <a:lnTo>
                  <a:pt x="872700" y="460501"/>
                </a:lnTo>
                <a:close/>
              </a:path>
              <a:path w="1289050" h="507364">
                <a:moveTo>
                  <a:pt x="866409" y="328549"/>
                </a:moveTo>
                <a:lnTo>
                  <a:pt x="774572" y="328549"/>
                </a:lnTo>
                <a:lnTo>
                  <a:pt x="774475" y="348973"/>
                </a:lnTo>
                <a:lnTo>
                  <a:pt x="774362" y="361041"/>
                </a:lnTo>
                <a:lnTo>
                  <a:pt x="765494" y="405712"/>
                </a:lnTo>
                <a:lnTo>
                  <a:pt x="735902" y="432064"/>
                </a:lnTo>
                <a:lnTo>
                  <a:pt x="699209" y="441067"/>
                </a:lnTo>
                <a:lnTo>
                  <a:pt x="868797" y="441067"/>
                </a:lnTo>
                <a:lnTo>
                  <a:pt x="866155" y="398884"/>
                </a:lnTo>
                <a:lnTo>
                  <a:pt x="866040" y="385734"/>
                </a:lnTo>
                <a:lnTo>
                  <a:pt x="866114" y="368698"/>
                </a:lnTo>
                <a:lnTo>
                  <a:pt x="866409" y="328549"/>
                </a:lnTo>
                <a:close/>
              </a:path>
              <a:path w="1289050" h="507364">
                <a:moveTo>
                  <a:pt x="717295" y="135636"/>
                </a:moveTo>
                <a:lnTo>
                  <a:pt x="678368" y="137944"/>
                </a:lnTo>
                <a:lnTo>
                  <a:pt x="640997" y="146485"/>
                </a:lnTo>
                <a:lnTo>
                  <a:pt x="601861" y="169266"/>
                </a:lnTo>
                <a:lnTo>
                  <a:pt x="572918" y="210163"/>
                </a:lnTo>
                <a:lnTo>
                  <a:pt x="563244" y="236854"/>
                </a:lnTo>
                <a:lnTo>
                  <a:pt x="651848" y="243980"/>
                </a:lnTo>
                <a:lnTo>
                  <a:pt x="657955" y="232689"/>
                </a:lnTo>
                <a:lnTo>
                  <a:pt x="665750" y="223096"/>
                </a:lnTo>
                <a:lnTo>
                  <a:pt x="675773" y="214866"/>
                </a:lnTo>
                <a:lnTo>
                  <a:pt x="685892" y="210857"/>
                </a:lnTo>
                <a:lnTo>
                  <a:pt x="698755" y="208463"/>
                </a:lnTo>
                <a:lnTo>
                  <a:pt x="714950" y="207688"/>
                </a:lnTo>
                <a:lnTo>
                  <a:pt x="860290" y="207688"/>
                </a:lnTo>
                <a:lnTo>
                  <a:pt x="858278" y="200555"/>
                </a:lnTo>
                <a:lnTo>
                  <a:pt x="832447" y="163798"/>
                </a:lnTo>
                <a:lnTo>
                  <a:pt x="797606" y="145278"/>
                </a:lnTo>
                <a:lnTo>
                  <a:pt x="748649" y="136702"/>
                </a:lnTo>
                <a:lnTo>
                  <a:pt x="733545" y="135902"/>
                </a:lnTo>
                <a:lnTo>
                  <a:pt x="717295" y="135636"/>
                </a:lnTo>
                <a:close/>
              </a:path>
              <a:path w="1289050" h="507364">
                <a:moveTo>
                  <a:pt x="1052067" y="143763"/>
                </a:moveTo>
                <a:lnTo>
                  <a:pt x="964691" y="143763"/>
                </a:lnTo>
                <a:lnTo>
                  <a:pt x="964691" y="499363"/>
                </a:lnTo>
                <a:lnTo>
                  <a:pt x="1058799" y="499363"/>
                </a:lnTo>
                <a:lnTo>
                  <a:pt x="1058803" y="335401"/>
                </a:lnTo>
                <a:lnTo>
                  <a:pt x="1059009" y="319730"/>
                </a:lnTo>
                <a:lnTo>
                  <a:pt x="1061944" y="279871"/>
                </a:lnTo>
                <a:lnTo>
                  <a:pt x="1075873" y="237473"/>
                </a:lnTo>
                <a:lnTo>
                  <a:pt x="1116644" y="210575"/>
                </a:lnTo>
                <a:lnTo>
                  <a:pt x="1146165" y="208304"/>
                </a:lnTo>
                <a:lnTo>
                  <a:pt x="1281784" y="208304"/>
                </a:lnTo>
                <a:lnTo>
                  <a:pt x="1281443" y="206767"/>
                </a:lnTo>
                <a:lnTo>
                  <a:pt x="1277222" y="195961"/>
                </a:lnTo>
                <a:lnTo>
                  <a:pt x="1052067" y="195961"/>
                </a:lnTo>
                <a:lnTo>
                  <a:pt x="1052067" y="143763"/>
                </a:lnTo>
                <a:close/>
              </a:path>
              <a:path w="1289050" h="507364">
                <a:moveTo>
                  <a:pt x="1281784" y="208304"/>
                </a:moveTo>
                <a:lnTo>
                  <a:pt x="1146165" y="208304"/>
                </a:lnTo>
                <a:lnTo>
                  <a:pt x="1158522" y="211481"/>
                </a:lnTo>
                <a:lnTo>
                  <a:pt x="1169577" y="217332"/>
                </a:lnTo>
                <a:lnTo>
                  <a:pt x="1190422" y="249376"/>
                </a:lnTo>
                <a:lnTo>
                  <a:pt x="1194640" y="299464"/>
                </a:lnTo>
                <a:lnTo>
                  <a:pt x="1194815" y="499363"/>
                </a:lnTo>
                <a:lnTo>
                  <a:pt x="1288922" y="499363"/>
                </a:lnTo>
                <a:lnTo>
                  <a:pt x="1288832" y="268504"/>
                </a:lnTo>
                <a:lnTo>
                  <a:pt x="1284106" y="218793"/>
                </a:lnTo>
                <a:lnTo>
                  <a:pt x="1281784" y="208304"/>
                </a:lnTo>
                <a:close/>
              </a:path>
              <a:path w="1289050" h="507364">
                <a:moveTo>
                  <a:pt x="1169289" y="135636"/>
                </a:moveTo>
                <a:lnTo>
                  <a:pt x="1125833" y="142051"/>
                </a:lnTo>
                <a:lnTo>
                  <a:pt x="1081024" y="166168"/>
                </a:lnTo>
                <a:lnTo>
                  <a:pt x="1052067" y="195961"/>
                </a:lnTo>
                <a:lnTo>
                  <a:pt x="1277222" y="195961"/>
                </a:lnTo>
                <a:lnTo>
                  <a:pt x="1246260" y="158135"/>
                </a:lnTo>
                <a:lnTo>
                  <a:pt x="1207857" y="140509"/>
                </a:lnTo>
                <a:lnTo>
                  <a:pt x="1169289" y="135636"/>
                </a:lnTo>
                <a:close/>
              </a:path>
              <a:path w="1289050" h="507364">
                <a:moveTo>
                  <a:pt x="148336" y="8381"/>
                </a:moveTo>
                <a:lnTo>
                  <a:pt x="0" y="8381"/>
                </a:lnTo>
                <a:lnTo>
                  <a:pt x="0" y="499363"/>
                </a:lnTo>
                <a:lnTo>
                  <a:pt x="92075" y="499363"/>
                </a:lnTo>
                <a:lnTo>
                  <a:pt x="92075" y="112902"/>
                </a:lnTo>
                <a:lnTo>
                  <a:pt x="176160" y="112902"/>
                </a:lnTo>
                <a:lnTo>
                  <a:pt x="148336" y="8381"/>
                </a:lnTo>
                <a:close/>
              </a:path>
              <a:path w="1289050" h="507364">
                <a:moveTo>
                  <a:pt x="176160" y="112902"/>
                </a:moveTo>
                <a:lnTo>
                  <a:pt x="92075" y="112902"/>
                </a:lnTo>
                <a:lnTo>
                  <a:pt x="189230" y="499363"/>
                </a:lnTo>
                <a:lnTo>
                  <a:pt x="284734" y="499363"/>
                </a:lnTo>
                <a:lnTo>
                  <a:pt x="324075" y="343280"/>
                </a:lnTo>
                <a:lnTo>
                  <a:pt x="237489" y="343280"/>
                </a:lnTo>
                <a:lnTo>
                  <a:pt x="176160" y="112902"/>
                </a:lnTo>
                <a:close/>
              </a:path>
              <a:path w="1289050" h="507364">
                <a:moveTo>
                  <a:pt x="474217" y="112902"/>
                </a:moveTo>
                <a:lnTo>
                  <a:pt x="382142" y="112902"/>
                </a:lnTo>
                <a:lnTo>
                  <a:pt x="382142" y="499363"/>
                </a:lnTo>
                <a:lnTo>
                  <a:pt x="474217" y="499363"/>
                </a:lnTo>
                <a:lnTo>
                  <a:pt x="474217" y="112902"/>
                </a:lnTo>
                <a:close/>
              </a:path>
              <a:path w="1289050" h="507364">
                <a:moveTo>
                  <a:pt x="474217" y="8381"/>
                </a:moveTo>
                <a:lnTo>
                  <a:pt x="325501" y="8381"/>
                </a:lnTo>
                <a:lnTo>
                  <a:pt x="237489" y="343280"/>
                </a:lnTo>
                <a:lnTo>
                  <a:pt x="324075" y="343280"/>
                </a:lnTo>
                <a:lnTo>
                  <a:pt x="382142" y="112902"/>
                </a:lnTo>
                <a:lnTo>
                  <a:pt x="474217" y="112902"/>
                </a:lnTo>
                <a:lnTo>
                  <a:pt x="474217" y="8381"/>
                </a:lnTo>
                <a:close/>
              </a:path>
              <a:path w="1289050" h="507364">
                <a:moveTo>
                  <a:pt x="721613" y="0"/>
                </a:moveTo>
                <a:lnTo>
                  <a:pt x="616204" y="0"/>
                </a:lnTo>
                <a:lnTo>
                  <a:pt x="708533" y="100202"/>
                </a:lnTo>
                <a:lnTo>
                  <a:pt x="767841" y="100202"/>
                </a:lnTo>
                <a:lnTo>
                  <a:pt x="721613" y="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4337" y="2823972"/>
            <a:ext cx="127000" cy="113030"/>
          </a:xfrm>
          <a:custGeom>
            <a:avLst/>
            <a:gdLst/>
            <a:ahLst/>
            <a:cxnLst/>
            <a:rect l="l" t="t" r="r" b="b"/>
            <a:pathLst>
              <a:path w="127000" h="113030">
                <a:moveTo>
                  <a:pt x="126999" y="0"/>
                </a:moveTo>
                <a:lnTo>
                  <a:pt x="80229" y="12100"/>
                </a:lnTo>
                <a:lnTo>
                  <a:pt x="60799" y="16477"/>
                </a:lnTo>
                <a:lnTo>
                  <a:pt x="45435" y="20424"/>
                </a:lnTo>
                <a:lnTo>
                  <a:pt x="8404" y="40149"/>
                </a:lnTo>
                <a:lnTo>
                  <a:pt x="0" y="63731"/>
                </a:lnTo>
                <a:lnTo>
                  <a:pt x="1702" y="76658"/>
                </a:lnTo>
                <a:lnTo>
                  <a:pt x="30206" y="107517"/>
                </a:lnTo>
                <a:lnTo>
                  <a:pt x="51635" y="112518"/>
                </a:lnTo>
                <a:lnTo>
                  <a:pt x="64289" y="111519"/>
                </a:lnTo>
                <a:lnTo>
                  <a:pt x="99789" y="96510"/>
                </a:lnTo>
                <a:lnTo>
                  <a:pt x="122891" y="66043"/>
                </a:lnTo>
                <a:lnTo>
                  <a:pt x="126849" y="31240"/>
                </a:lnTo>
                <a:lnTo>
                  <a:pt x="126999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31456" y="2631058"/>
            <a:ext cx="324485" cy="363855"/>
          </a:xfrm>
          <a:custGeom>
            <a:avLst/>
            <a:gdLst/>
            <a:ahLst/>
            <a:cxnLst/>
            <a:rect l="l" t="t" r="r" b="b"/>
            <a:pathLst>
              <a:path w="324484" h="363855">
                <a:moveTo>
                  <a:pt x="204597" y="0"/>
                </a:moveTo>
                <a:lnTo>
                  <a:pt x="243165" y="4873"/>
                </a:lnTo>
                <a:lnTo>
                  <a:pt x="281568" y="22499"/>
                </a:lnTo>
                <a:lnTo>
                  <a:pt x="312323" y="59795"/>
                </a:lnTo>
                <a:lnTo>
                  <a:pt x="322824" y="107251"/>
                </a:lnTo>
                <a:lnTo>
                  <a:pt x="324230" y="363727"/>
                </a:lnTo>
                <a:lnTo>
                  <a:pt x="230124" y="363727"/>
                </a:lnTo>
                <a:lnTo>
                  <a:pt x="230124" y="182244"/>
                </a:lnTo>
                <a:lnTo>
                  <a:pt x="229948" y="163828"/>
                </a:lnTo>
                <a:lnTo>
                  <a:pt x="227312" y="122740"/>
                </a:lnTo>
                <a:lnTo>
                  <a:pt x="204885" y="81696"/>
                </a:lnTo>
                <a:lnTo>
                  <a:pt x="181473" y="72668"/>
                </a:lnTo>
                <a:lnTo>
                  <a:pt x="165282" y="73015"/>
                </a:lnTo>
                <a:lnTo>
                  <a:pt x="119837" y="92312"/>
                </a:lnTo>
                <a:lnTo>
                  <a:pt x="99193" y="132868"/>
                </a:lnTo>
                <a:lnTo>
                  <a:pt x="94317" y="184094"/>
                </a:lnTo>
                <a:lnTo>
                  <a:pt x="94107" y="363727"/>
                </a:lnTo>
                <a:lnTo>
                  <a:pt x="0" y="363727"/>
                </a:lnTo>
                <a:lnTo>
                  <a:pt x="0" y="8127"/>
                </a:lnTo>
                <a:lnTo>
                  <a:pt x="87375" y="8127"/>
                </a:lnTo>
                <a:lnTo>
                  <a:pt x="87375" y="60325"/>
                </a:lnTo>
                <a:lnTo>
                  <a:pt x="96587" y="49282"/>
                </a:lnTo>
                <a:lnTo>
                  <a:pt x="126867" y="22828"/>
                </a:lnTo>
                <a:lnTo>
                  <a:pt x="173460" y="3182"/>
                </a:lnTo>
                <a:lnTo>
                  <a:pt x="199448" y="81"/>
                </a:lnTo>
                <a:lnTo>
                  <a:pt x="204597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0882" y="2631058"/>
            <a:ext cx="332105" cy="372110"/>
          </a:xfrm>
          <a:custGeom>
            <a:avLst/>
            <a:gdLst/>
            <a:ahLst/>
            <a:cxnLst/>
            <a:rect l="l" t="t" r="r" b="b"/>
            <a:pathLst>
              <a:path w="332104" h="372110">
                <a:moveTo>
                  <a:pt x="163177" y="0"/>
                </a:moveTo>
                <a:lnTo>
                  <a:pt x="208489" y="2402"/>
                </a:lnTo>
                <a:lnTo>
                  <a:pt x="252862" y="13139"/>
                </a:lnTo>
                <a:lnTo>
                  <a:pt x="287743" y="36240"/>
                </a:lnTo>
                <a:lnTo>
                  <a:pt x="307300" y="76055"/>
                </a:lnTo>
                <a:lnTo>
                  <a:pt x="312305" y="115262"/>
                </a:lnTo>
                <a:lnTo>
                  <a:pt x="312747" y="130660"/>
                </a:lnTo>
                <a:lnTo>
                  <a:pt x="311894" y="246887"/>
                </a:lnTo>
                <a:lnTo>
                  <a:pt x="312036" y="263248"/>
                </a:lnTo>
                <a:lnTo>
                  <a:pt x="314251" y="302377"/>
                </a:lnTo>
                <a:lnTo>
                  <a:pt x="326471" y="348546"/>
                </a:lnTo>
                <a:lnTo>
                  <a:pt x="331572" y="360248"/>
                </a:lnTo>
                <a:lnTo>
                  <a:pt x="240139" y="363727"/>
                </a:lnTo>
                <a:lnTo>
                  <a:pt x="236645" y="353893"/>
                </a:lnTo>
                <a:lnTo>
                  <a:pt x="232496" y="340608"/>
                </a:lnTo>
                <a:lnTo>
                  <a:pt x="229598" y="330326"/>
                </a:lnTo>
                <a:lnTo>
                  <a:pt x="228455" y="326643"/>
                </a:lnTo>
                <a:lnTo>
                  <a:pt x="227820" y="324865"/>
                </a:lnTo>
                <a:lnTo>
                  <a:pt x="217848" y="333912"/>
                </a:lnTo>
                <a:lnTo>
                  <a:pt x="207617" y="341988"/>
                </a:lnTo>
                <a:lnTo>
                  <a:pt x="171856" y="361202"/>
                </a:lnTo>
                <a:lnTo>
                  <a:pt x="123931" y="371601"/>
                </a:lnTo>
                <a:lnTo>
                  <a:pt x="107869" y="371140"/>
                </a:lnTo>
                <a:lnTo>
                  <a:pt x="67445" y="363638"/>
                </a:lnTo>
                <a:lnTo>
                  <a:pt x="26331" y="336236"/>
                </a:lnTo>
                <a:lnTo>
                  <a:pt x="5626" y="303023"/>
                </a:lnTo>
                <a:lnTo>
                  <a:pt x="0" y="279123"/>
                </a:lnTo>
                <a:lnTo>
                  <a:pt x="203" y="262300"/>
                </a:lnTo>
                <a:lnTo>
                  <a:pt x="11981" y="215994"/>
                </a:lnTo>
                <a:lnTo>
                  <a:pt x="37764" y="186602"/>
                </a:lnTo>
                <a:lnTo>
                  <a:pt x="81155" y="166553"/>
                </a:lnTo>
                <a:lnTo>
                  <a:pt x="119445" y="156714"/>
                </a:lnTo>
                <a:lnTo>
                  <a:pt x="138025" y="153064"/>
                </a:lnTo>
                <a:lnTo>
                  <a:pt x="154652" y="149628"/>
                </a:lnTo>
                <a:lnTo>
                  <a:pt x="193852" y="140374"/>
                </a:lnTo>
                <a:lnTo>
                  <a:pt x="220454" y="122300"/>
                </a:lnTo>
                <a:lnTo>
                  <a:pt x="219171" y="106954"/>
                </a:lnTo>
                <a:lnTo>
                  <a:pt x="189447" y="75546"/>
                </a:lnTo>
                <a:lnTo>
                  <a:pt x="160831" y="72052"/>
                </a:lnTo>
                <a:lnTo>
                  <a:pt x="144636" y="72827"/>
                </a:lnTo>
                <a:lnTo>
                  <a:pt x="103836" y="97053"/>
                </a:lnTo>
                <a:lnTo>
                  <a:pt x="97730" y="108344"/>
                </a:lnTo>
                <a:lnTo>
                  <a:pt x="9126" y="101218"/>
                </a:lnTo>
                <a:lnTo>
                  <a:pt x="24835" y="62748"/>
                </a:lnTo>
                <a:lnTo>
                  <a:pt x="56978" y="25983"/>
                </a:lnTo>
                <a:lnTo>
                  <a:pt x="98482" y="7284"/>
                </a:lnTo>
                <a:lnTo>
                  <a:pt x="138446" y="872"/>
                </a:lnTo>
                <a:lnTo>
                  <a:pt x="153541" y="124"/>
                </a:lnTo>
                <a:lnTo>
                  <a:pt x="163177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66764" y="2503804"/>
            <a:ext cx="474345" cy="491490"/>
          </a:xfrm>
          <a:custGeom>
            <a:avLst/>
            <a:gdLst/>
            <a:ahLst/>
            <a:cxnLst/>
            <a:rect l="l" t="t" r="r" b="b"/>
            <a:pathLst>
              <a:path w="474345" h="491489">
                <a:moveTo>
                  <a:pt x="0" y="0"/>
                </a:moveTo>
                <a:lnTo>
                  <a:pt x="148336" y="0"/>
                </a:lnTo>
                <a:lnTo>
                  <a:pt x="237489" y="334899"/>
                </a:lnTo>
                <a:lnTo>
                  <a:pt x="325501" y="0"/>
                </a:lnTo>
                <a:lnTo>
                  <a:pt x="474217" y="0"/>
                </a:lnTo>
                <a:lnTo>
                  <a:pt x="474217" y="490982"/>
                </a:lnTo>
                <a:lnTo>
                  <a:pt x="382142" y="490982"/>
                </a:lnTo>
                <a:lnTo>
                  <a:pt x="382142" y="104521"/>
                </a:lnTo>
                <a:lnTo>
                  <a:pt x="284734" y="490982"/>
                </a:lnTo>
                <a:lnTo>
                  <a:pt x="189230" y="490982"/>
                </a:lnTo>
                <a:lnTo>
                  <a:pt x="92075" y="104521"/>
                </a:lnTo>
                <a:lnTo>
                  <a:pt x="92075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82968" y="2495423"/>
            <a:ext cx="151765" cy="100330"/>
          </a:xfrm>
          <a:custGeom>
            <a:avLst/>
            <a:gdLst/>
            <a:ahLst/>
            <a:cxnLst/>
            <a:rect l="l" t="t" r="r" b="b"/>
            <a:pathLst>
              <a:path w="151765" h="100330">
                <a:moveTo>
                  <a:pt x="0" y="0"/>
                </a:moveTo>
                <a:lnTo>
                  <a:pt x="105409" y="0"/>
                </a:lnTo>
                <a:lnTo>
                  <a:pt x="151637" y="100202"/>
                </a:lnTo>
                <a:lnTo>
                  <a:pt x="92328" y="10020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5500" y="2119883"/>
            <a:ext cx="2215896" cy="1443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5388" y="2119883"/>
            <a:ext cx="1024127" cy="1443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55153" y="2495423"/>
            <a:ext cx="1370965" cy="499745"/>
          </a:xfrm>
          <a:custGeom>
            <a:avLst/>
            <a:gdLst/>
            <a:ahLst/>
            <a:cxnLst/>
            <a:rect l="l" t="t" r="r" b="b"/>
            <a:pathLst>
              <a:path w="1370965" h="499744">
                <a:moveTo>
                  <a:pt x="519683" y="143763"/>
                </a:moveTo>
                <a:lnTo>
                  <a:pt x="425576" y="143763"/>
                </a:lnTo>
                <a:lnTo>
                  <a:pt x="425576" y="499363"/>
                </a:lnTo>
                <a:lnTo>
                  <a:pt x="519683" y="499363"/>
                </a:lnTo>
                <a:lnTo>
                  <a:pt x="519683" y="143763"/>
                </a:lnTo>
                <a:close/>
              </a:path>
              <a:path w="1370965" h="499744">
                <a:moveTo>
                  <a:pt x="708914" y="143763"/>
                </a:moveTo>
                <a:lnTo>
                  <a:pt x="621411" y="143763"/>
                </a:lnTo>
                <a:lnTo>
                  <a:pt x="621411" y="499363"/>
                </a:lnTo>
                <a:lnTo>
                  <a:pt x="715518" y="499363"/>
                </a:lnTo>
                <a:lnTo>
                  <a:pt x="715522" y="335401"/>
                </a:lnTo>
                <a:lnTo>
                  <a:pt x="715728" y="319730"/>
                </a:lnTo>
                <a:lnTo>
                  <a:pt x="718663" y="279871"/>
                </a:lnTo>
                <a:lnTo>
                  <a:pt x="732592" y="237473"/>
                </a:lnTo>
                <a:lnTo>
                  <a:pt x="773363" y="210575"/>
                </a:lnTo>
                <a:lnTo>
                  <a:pt x="802884" y="208304"/>
                </a:lnTo>
                <a:lnTo>
                  <a:pt x="938503" y="208304"/>
                </a:lnTo>
                <a:lnTo>
                  <a:pt x="938162" y="206767"/>
                </a:lnTo>
                <a:lnTo>
                  <a:pt x="933941" y="195961"/>
                </a:lnTo>
                <a:lnTo>
                  <a:pt x="708914" y="195961"/>
                </a:lnTo>
                <a:lnTo>
                  <a:pt x="708914" y="143763"/>
                </a:lnTo>
                <a:close/>
              </a:path>
              <a:path w="1370965" h="499744">
                <a:moveTo>
                  <a:pt x="938503" y="208304"/>
                </a:moveTo>
                <a:lnTo>
                  <a:pt x="802884" y="208304"/>
                </a:lnTo>
                <a:lnTo>
                  <a:pt x="815241" y="211481"/>
                </a:lnTo>
                <a:lnTo>
                  <a:pt x="826296" y="217332"/>
                </a:lnTo>
                <a:lnTo>
                  <a:pt x="847141" y="249376"/>
                </a:lnTo>
                <a:lnTo>
                  <a:pt x="851359" y="299464"/>
                </a:lnTo>
                <a:lnTo>
                  <a:pt x="851535" y="499363"/>
                </a:lnTo>
                <a:lnTo>
                  <a:pt x="945642" y="499363"/>
                </a:lnTo>
                <a:lnTo>
                  <a:pt x="945551" y="268504"/>
                </a:lnTo>
                <a:lnTo>
                  <a:pt x="940825" y="218793"/>
                </a:lnTo>
                <a:lnTo>
                  <a:pt x="938503" y="208304"/>
                </a:lnTo>
                <a:close/>
              </a:path>
              <a:path w="1370965" h="499744">
                <a:moveTo>
                  <a:pt x="826007" y="135636"/>
                </a:moveTo>
                <a:lnTo>
                  <a:pt x="782629" y="142029"/>
                </a:lnTo>
                <a:lnTo>
                  <a:pt x="737815" y="166147"/>
                </a:lnTo>
                <a:lnTo>
                  <a:pt x="708914" y="195961"/>
                </a:lnTo>
                <a:lnTo>
                  <a:pt x="933941" y="195961"/>
                </a:lnTo>
                <a:lnTo>
                  <a:pt x="902979" y="158135"/>
                </a:lnTo>
                <a:lnTo>
                  <a:pt x="864576" y="140509"/>
                </a:lnTo>
                <a:lnTo>
                  <a:pt x="826007" y="135636"/>
                </a:lnTo>
                <a:close/>
              </a:path>
              <a:path w="1370965" h="499744">
                <a:moveTo>
                  <a:pt x="1141095" y="8381"/>
                </a:moveTo>
                <a:lnTo>
                  <a:pt x="1046988" y="8381"/>
                </a:lnTo>
                <a:lnTo>
                  <a:pt x="1046988" y="499363"/>
                </a:lnTo>
                <a:lnTo>
                  <a:pt x="1141095" y="499363"/>
                </a:lnTo>
                <a:lnTo>
                  <a:pt x="1141152" y="313952"/>
                </a:lnTo>
                <a:lnTo>
                  <a:pt x="1141695" y="298894"/>
                </a:lnTo>
                <a:lnTo>
                  <a:pt x="1149934" y="252507"/>
                </a:lnTo>
                <a:lnTo>
                  <a:pt x="1184225" y="214927"/>
                </a:lnTo>
                <a:lnTo>
                  <a:pt x="1222845" y="207761"/>
                </a:lnTo>
                <a:lnTo>
                  <a:pt x="1362405" y="207761"/>
                </a:lnTo>
                <a:lnTo>
                  <a:pt x="1359584" y="199832"/>
                </a:lnTo>
                <a:lnTo>
                  <a:pt x="1354250" y="188975"/>
                </a:lnTo>
                <a:lnTo>
                  <a:pt x="1141095" y="188975"/>
                </a:lnTo>
                <a:lnTo>
                  <a:pt x="1141095" y="8381"/>
                </a:lnTo>
                <a:close/>
              </a:path>
              <a:path w="1370965" h="499744">
                <a:moveTo>
                  <a:pt x="1362405" y="207761"/>
                </a:moveTo>
                <a:lnTo>
                  <a:pt x="1222845" y="207761"/>
                </a:lnTo>
                <a:lnTo>
                  <a:pt x="1234321" y="209480"/>
                </a:lnTo>
                <a:lnTo>
                  <a:pt x="1245998" y="213845"/>
                </a:lnTo>
                <a:lnTo>
                  <a:pt x="1272487" y="244266"/>
                </a:lnTo>
                <a:lnTo>
                  <a:pt x="1276561" y="292857"/>
                </a:lnTo>
                <a:lnTo>
                  <a:pt x="1276730" y="499363"/>
                </a:lnTo>
                <a:lnTo>
                  <a:pt x="1370838" y="499363"/>
                </a:lnTo>
                <a:lnTo>
                  <a:pt x="1370806" y="285255"/>
                </a:lnTo>
                <a:lnTo>
                  <a:pt x="1369198" y="246482"/>
                </a:lnTo>
                <a:lnTo>
                  <a:pt x="1363764" y="211582"/>
                </a:lnTo>
                <a:lnTo>
                  <a:pt x="1362405" y="207761"/>
                </a:lnTo>
                <a:close/>
              </a:path>
              <a:path w="1370965" h="499744">
                <a:moveTo>
                  <a:pt x="1242782" y="135809"/>
                </a:moveTo>
                <a:lnTo>
                  <a:pt x="1193697" y="147726"/>
                </a:lnTo>
                <a:lnTo>
                  <a:pt x="1160962" y="168962"/>
                </a:lnTo>
                <a:lnTo>
                  <a:pt x="1141095" y="188975"/>
                </a:lnTo>
                <a:lnTo>
                  <a:pt x="1354250" y="188975"/>
                </a:lnTo>
                <a:lnTo>
                  <a:pt x="1319157" y="153412"/>
                </a:lnTo>
                <a:lnTo>
                  <a:pt x="1271960" y="137431"/>
                </a:lnTo>
                <a:lnTo>
                  <a:pt x="1242782" y="135809"/>
                </a:lnTo>
                <a:close/>
              </a:path>
              <a:path w="1370965" h="499744">
                <a:moveTo>
                  <a:pt x="94106" y="8381"/>
                </a:moveTo>
                <a:lnTo>
                  <a:pt x="0" y="8381"/>
                </a:lnTo>
                <a:lnTo>
                  <a:pt x="0" y="499363"/>
                </a:lnTo>
                <a:lnTo>
                  <a:pt x="94106" y="499363"/>
                </a:lnTo>
                <a:lnTo>
                  <a:pt x="94164" y="313952"/>
                </a:lnTo>
                <a:lnTo>
                  <a:pt x="94707" y="298894"/>
                </a:lnTo>
                <a:lnTo>
                  <a:pt x="102946" y="252507"/>
                </a:lnTo>
                <a:lnTo>
                  <a:pt x="137237" y="214927"/>
                </a:lnTo>
                <a:lnTo>
                  <a:pt x="175857" y="207761"/>
                </a:lnTo>
                <a:lnTo>
                  <a:pt x="315417" y="207761"/>
                </a:lnTo>
                <a:lnTo>
                  <a:pt x="312596" y="199832"/>
                </a:lnTo>
                <a:lnTo>
                  <a:pt x="307262" y="188975"/>
                </a:lnTo>
                <a:lnTo>
                  <a:pt x="94106" y="188975"/>
                </a:lnTo>
                <a:lnTo>
                  <a:pt x="94106" y="8381"/>
                </a:lnTo>
                <a:close/>
              </a:path>
              <a:path w="1370965" h="499744">
                <a:moveTo>
                  <a:pt x="315417" y="207761"/>
                </a:moveTo>
                <a:lnTo>
                  <a:pt x="175857" y="207761"/>
                </a:lnTo>
                <a:lnTo>
                  <a:pt x="187333" y="209480"/>
                </a:lnTo>
                <a:lnTo>
                  <a:pt x="199010" y="213845"/>
                </a:lnTo>
                <a:lnTo>
                  <a:pt x="225499" y="244266"/>
                </a:lnTo>
                <a:lnTo>
                  <a:pt x="229573" y="292857"/>
                </a:lnTo>
                <a:lnTo>
                  <a:pt x="229743" y="499363"/>
                </a:lnTo>
                <a:lnTo>
                  <a:pt x="323850" y="499363"/>
                </a:lnTo>
                <a:lnTo>
                  <a:pt x="323818" y="285255"/>
                </a:lnTo>
                <a:lnTo>
                  <a:pt x="322210" y="246482"/>
                </a:lnTo>
                <a:lnTo>
                  <a:pt x="316776" y="211582"/>
                </a:lnTo>
                <a:lnTo>
                  <a:pt x="315417" y="207761"/>
                </a:lnTo>
                <a:close/>
              </a:path>
              <a:path w="1370965" h="499744">
                <a:moveTo>
                  <a:pt x="195794" y="135809"/>
                </a:moveTo>
                <a:lnTo>
                  <a:pt x="146709" y="147726"/>
                </a:lnTo>
                <a:lnTo>
                  <a:pt x="113974" y="168962"/>
                </a:lnTo>
                <a:lnTo>
                  <a:pt x="94106" y="188975"/>
                </a:lnTo>
                <a:lnTo>
                  <a:pt x="307262" y="188975"/>
                </a:lnTo>
                <a:lnTo>
                  <a:pt x="272169" y="153412"/>
                </a:lnTo>
                <a:lnTo>
                  <a:pt x="224972" y="137431"/>
                </a:lnTo>
                <a:lnTo>
                  <a:pt x="195794" y="135809"/>
                </a:lnTo>
                <a:close/>
              </a:path>
              <a:path w="1370965" h="499744">
                <a:moveTo>
                  <a:pt x="474091" y="0"/>
                </a:moveTo>
                <a:lnTo>
                  <a:pt x="368553" y="0"/>
                </a:lnTo>
                <a:lnTo>
                  <a:pt x="461010" y="100202"/>
                </a:lnTo>
                <a:lnTo>
                  <a:pt x="520319" y="100202"/>
                </a:lnTo>
                <a:lnTo>
                  <a:pt x="474091" y="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80730" y="2639186"/>
            <a:ext cx="94615" cy="355600"/>
          </a:xfrm>
          <a:custGeom>
            <a:avLst/>
            <a:gdLst/>
            <a:ahLst/>
            <a:cxnLst/>
            <a:rect l="l" t="t" r="r" b="b"/>
            <a:pathLst>
              <a:path w="94615" h="355600">
                <a:moveTo>
                  <a:pt x="0" y="0"/>
                </a:moveTo>
                <a:lnTo>
                  <a:pt x="94106" y="0"/>
                </a:lnTo>
                <a:lnTo>
                  <a:pt x="94106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76564" y="2631058"/>
            <a:ext cx="324485" cy="363855"/>
          </a:xfrm>
          <a:custGeom>
            <a:avLst/>
            <a:gdLst/>
            <a:ahLst/>
            <a:cxnLst/>
            <a:rect l="l" t="t" r="r" b="b"/>
            <a:pathLst>
              <a:path w="324484" h="363855">
                <a:moveTo>
                  <a:pt x="204596" y="0"/>
                </a:moveTo>
                <a:lnTo>
                  <a:pt x="243165" y="4873"/>
                </a:lnTo>
                <a:lnTo>
                  <a:pt x="281568" y="22499"/>
                </a:lnTo>
                <a:lnTo>
                  <a:pt x="312323" y="59795"/>
                </a:lnTo>
                <a:lnTo>
                  <a:pt x="322824" y="107251"/>
                </a:lnTo>
                <a:lnTo>
                  <a:pt x="324230" y="363727"/>
                </a:lnTo>
                <a:lnTo>
                  <a:pt x="230124" y="363727"/>
                </a:lnTo>
                <a:lnTo>
                  <a:pt x="230124" y="182244"/>
                </a:lnTo>
                <a:lnTo>
                  <a:pt x="229948" y="163828"/>
                </a:lnTo>
                <a:lnTo>
                  <a:pt x="227312" y="122740"/>
                </a:lnTo>
                <a:lnTo>
                  <a:pt x="204885" y="81696"/>
                </a:lnTo>
                <a:lnTo>
                  <a:pt x="181473" y="72668"/>
                </a:lnTo>
                <a:lnTo>
                  <a:pt x="165282" y="73015"/>
                </a:lnTo>
                <a:lnTo>
                  <a:pt x="119837" y="92312"/>
                </a:lnTo>
                <a:lnTo>
                  <a:pt x="99193" y="132868"/>
                </a:lnTo>
                <a:lnTo>
                  <a:pt x="94317" y="184094"/>
                </a:lnTo>
                <a:lnTo>
                  <a:pt x="94106" y="363727"/>
                </a:lnTo>
                <a:lnTo>
                  <a:pt x="0" y="363727"/>
                </a:lnTo>
                <a:lnTo>
                  <a:pt x="0" y="8127"/>
                </a:lnTo>
                <a:lnTo>
                  <a:pt x="87502" y="8127"/>
                </a:lnTo>
                <a:lnTo>
                  <a:pt x="87502" y="60325"/>
                </a:lnTo>
                <a:lnTo>
                  <a:pt x="96689" y="49273"/>
                </a:lnTo>
                <a:lnTo>
                  <a:pt x="126933" y="22803"/>
                </a:lnTo>
                <a:lnTo>
                  <a:pt x="173548" y="3164"/>
                </a:lnTo>
                <a:lnTo>
                  <a:pt x="199563" y="77"/>
                </a:lnTo>
                <a:lnTo>
                  <a:pt x="204596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2141" y="2503804"/>
            <a:ext cx="323850" cy="491490"/>
          </a:xfrm>
          <a:custGeom>
            <a:avLst/>
            <a:gdLst/>
            <a:ahLst/>
            <a:cxnLst/>
            <a:rect l="l" t="t" r="r" b="b"/>
            <a:pathLst>
              <a:path w="323850" h="491489">
                <a:moveTo>
                  <a:pt x="0" y="0"/>
                </a:moveTo>
                <a:lnTo>
                  <a:pt x="94106" y="0"/>
                </a:lnTo>
                <a:lnTo>
                  <a:pt x="94106" y="180594"/>
                </a:lnTo>
                <a:lnTo>
                  <a:pt x="103844" y="170001"/>
                </a:lnTo>
                <a:lnTo>
                  <a:pt x="135407" y="145252"/>
                </a:lnTo>
                <a:lnTo>
                  <a:pt x="182943" y="128649"/>
                </a:lnTo>
                <a:lnTo>
                  <a:pt x="195794" y="127427"/>
                </a:lnTo>
                <a:lnTo>
                  <a:pt x="211234" y="127785"/>
                </a:lnTo>
                <a:lnTo>
                  <a:pt x="258876" y="138152"/>
                </a:lnTo>
                <a:lnTo>
                  <a:pt x="292455" y="160203"/>
                </a:lnTo>
                <a:lnTo>
                  <a:pt x="316776" y="203200"/>
                </a:lnTo>
                <a:lnTo>
                  <a:pt x="323107" y="250678"/>
                </a:lnTo>
                <a:lnTo>
                  <a:pt x="323850" y="490982"/>
                </a:lnTo>
                <a:lnTo>
                  <a:pt x="229742" y="490982"/>
                </a:lnTo>
                <a:lnTo>
                  <a:pt x="229742" y="303149"/>
                </a:lnTo>
                <a:lnTo>
                  <a:pt x="229573" y="284475"/>
                </a:lnTo>
                <a:lnTo>
                  <a:pt x="227027" y="244125"/>
                </a:lnTo>
                <a:lnTo>
                  <a:pt x="199010" y="205463"/>
                </a:lnTo>
                <a:lnTo>
                  <a:pt x="175857" y="199379"/>
                </a:lnTo>
                <a:lnTo>
                  <a:pt x="161075" y="200118"/>
                </a:lnTo>
                <a:lnTo>
                  <a:pt x="124442" y="215212"/>
                </a:lnTo>
                <a:lnTo>
                  <a:pt x="99933" y="253729"/>
                </a:lnTo>
                <a:lnTo>
                  <a:pt x="94164" y="305570"/>
                </a:lnTo>
                <a:lnTo>
                  <a:pt x="94106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55153" y="2503804"/>
            <a:ext cx="323850" cy="491490"/>
          </a:xfrm>
          <a:custGeom>
            <a:avLst/>
            <a:gdLst/>
            <a:ahLst/>
            <a:cxnLst/>
            <a:rect l="l" t="t" r="r" b="b"/>
            <a:pathLst>
              <a:path w="323850" h="491489">
                <a:moveTo>
                  <a:pt x="0" y="0"/>
                </a:moveTo>
                <a:lnTo>
                  <a:pt x="94106" y="0"/>
                </a:lnTo>
                <a:lnTo>
                  <a:pt x="94106" y="180594"/>
                </a:lnTo>
                <a:lnTo>
                  <a:pt x="103844" y="170001"/>
                </a:lnTo>
                <a:lnTo>
                  <a:pt x="135407" y="145252"/>
                </a:lnTo>
                <a:lnTo>
                  <a:pt x="182943" y="128649"/>
                </a:lnTo>
                <a:lnTo>
                  <a:pt x="195794" y="127427"/>
                </a:lnTo>
                <a:lnTo>
                  <a:pt x="211234" y="127785"/>
                </a:lnTo>
                <a:lnTo>
                  <a:pt x="258876" y="138152"/>
                </a:lnTo>
                <a:lnTo>
                  <a:pt x="292455" y="160203"/>
                </a:lnTo>
                <a:lnTo>
                  <a:pt x="316776" y="203200"/>
                </a:lnTo>
                <a:lnTo>
                  <a:pt x="323107" y="250678"/>
                </a:lnTo>
                <a:lnTo>
                  <a:pt x="323850" y="490982"/>
                </a:lnTo>
                <a:lnTo>
                  <a:pt x="229743" y="490982"/>
                </a:lnTo>
                <a:lnTo>
                  <a:pt x="229743" y="303149"/>
                </a:lnTo>
                <a:lnTo>
                  <a:pt x="229573" y="284475"/>
                </a:lnTo>
                <a:lnTo>
                  <a:pt x="227027" y="244125"/>
                </a:lnTo>
                <a:lnTo>
                  <a:pt x="199010" y="205463"/>
                </a:lnTo>
                <a:lnTo>
                  <a:pt x="175857" y="199379"/>
                </a:lnTo>
                <a:lnTo>
                  <a:pt x="161075" y="200118"/>
                </a:lnTo>
                <a:lnTo>
                  <a:pt x="124442" y="215212"/>
                </a:lnTo>
                <a:lnTo>
                  <a:pt x="99933" y="253729"/>
                </a:lnTo>
                <a:lnTo>
                  <a:pt x="94164" y="305570"/>
                </a:lnTo>
                <a:lnTo>
                  <a:pt x="94106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706" y="2495423"/>
            <a:ext cx="151765" cy="100330"/>
          </a:xfrm>
          <a:custGeom>
            <a:avLst/>
            <a:gdLst/>
            <a:ahLst/>
            <a:cxnLst/>
            <a:rect l="l" t="t" r="r" b="b"/>
            <a:pathLst>
              <a:path w="151765" h="100330">
                <a:moveTo>
                  <a:pt x="0" y="0"/>
                </a:moveTo>
                <a:lnTo>
                  <a:pt x="105537" y="0"/>
                </a:lnTo>
                <a:lnTo>
                  <a:pt x="151765" y="100202"/>
                </a:lnTo>
                <a:lnTo>
                  <a:pt x="92456" y="10020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93507" y="2119883"/>
            <a:ext cx="2298192" cy="14432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65692" y="2119883"/>
            <a:ext cx="1022603" cy="1443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27903" y="3749294"/>
            <a:ext cx="561975" cy="221615"/>
          </a:xfrm>
          <a:custGeom>
            <a:avLst/>
            <a:gdLst/>
            <a:ahLst/>
            <a:cxnLst/>
            <a:rect l="l" t="t" r="r" b="b"/>
            <a:pathLst>
              <a:path w="561975" h="221614">
                <a:moveTo>
                  <a:pt x="87249" y="0"/>
                </a:moveTo>
                <a:lnTo>
                  <a:pt x="0" y="0"/>
                </a:lnTo>
                <a:lnTo>
                  <a:pt x="0" y="218185"/>
                </a:lnTo>
                <a:lnTo>
                  <a:pt x="80121" y="218153"/>
                </a:lnTo>
                <a:lnTo>
                  <a:pt x="121295" y="217135"/>
                </a:lnTo>
                <a:lnTo>
                  <a:pt x="163863" y="200497"/>
                </a:lnTo>
                <a:lnTo>
                  <a:pt x="176335" y="181482"/>
                </a:lnTo>
                <a:lnTo>
                  <a:pt x="44069" y="181482"/>
                </a:lnTo>
                <a:lnTo>
                  <a:pt x="44069" y="123062"/>
                </a:lnTo>
                <a:lnTo>
                  <a:pt x="171596" y="123062"/>
                </a:lnTo>
                <a:lnTo>
                  <a:pt x="166406" y="115727"/>
                </a:lnTo>
                <a:lnTo>
                  <a:pt x="156804" y="106964"/>
                </a:lnTo>
                <a:lnTo>
                  <a:pt x="148232" y="98501"/>
                </a:lnTo>
                <a:lnTo>
                  <a:pt x="157390" y="90652"/>
                </a:lnTo>
                <a:lnTo>
                  <a:pt x="160308" y="86740"/>
                </a:lnTo>
                <a:lnTo>
                  <a:pt x="44069" y="86740"/>
                </a:lnTo>
                <a:lnTo>
                  <a:pt x="44069" y="36321"/>
                </a:lnTo>
                <a:lnTo>
                  <a:pt x="168272" y="36321"/>
                </a:lnTo>
                <a:lnTo>
                  <a:pt x="165354" y="29463"/>
                </a:lnTo>
                <a:lnTo>
                  <a:pt x="134238" y="3555"/>
                </a:lnTo>
                <a:lnTo>
                  <a:pt x="102776" y="242"/>
                </a:lnTo>
                <a:lnTo>
                  <a:pt x="87249" y="0"/>
                </a:lnTo>
                <a:close/>
              </a:path>
              <a:path w="561975" h="221614">
                <a:moveTo>
                  <a:pt x="171596" y="123062"/>
                </a:moveTo>
                <a:lnTo>
                  <a:pt x="44069" y="123062"/>
                </a:lnTo>
                <a:lnTo>
                  <a:pt x="81181" y="123065"/>
                </a:lnTo>
                <a:lnTo>
                  <a:pt x="98121" y="123443"/>
                </a:lnTo>
                <a:lnTo>
                  <a:pt x="135636" y="140715"/>
                </a:lnTo>
                <a:lnTo>
                  <a:pt x="137160" y="146303"/>
                </a:lnTo>
                <a:lnTo>
                  <a:pt x="137160" y="160654"/>
                </a:lnTo>
                <a:lnTo>
                  <a:pt x="101747" y="181223"/>
                </a:lnTo>
                <a:lnTo>
                  <a:pt x="84836" y="181482"/>
                </a:lnTo>
                <a:lnTo>
                  <a:pt x="176335" y="181482"/>
                </a:lnTo>
                <a:lnTo>
                  <a:pt x="178769" y="176936"/>
                </a:lnTo>
                <a:lnTo>
                  <a:pt x="181735" y="165150"/>
                </a:lnTo>
                <a:lnTo>
                  <a:pt x="182633" y="151090"/>
                </a:lnTo>
                <a:lnTo>
                  <a:pt x="180658" y="140117"/>
                </a:lnTo>
                <a:lnTo>
                  <a:pt x="175553" y="128654"/>
                </a:lnTo>
                <a:lnTo>
                  <a:pt x="171596" y="123062"/>
                </a:lnTo>
                <a:close/>
              </a:path>
              <a:path w="561975" h="221614">
                <a:moveTo>
                  <a:pt x="168272" y="36321"/>
                </a:moveTo>
                <a:lnTo>
                  <a:pt x="44069" y="36321"/>
                </a:lnTo>
                <a:lnTo>
                  <a:pt x="86920" y="36402"/>
                </a:lnTo>
                <a:lnTo>
                  <a:pt x="99738" y="36656"/>
                </a:lnTo>
                <a:lnTo>
                  <a:pt x="129159" y="54482"/>
                </a:lnTo>
                <a:lnTo>
                  <a:pt x="129159" y="68198"/>
                </a:lnTo>
                <a:lnTo>
                  <a:pt x="90244" y="86621"/>
                </a:lnTo>
                <a:lnTo>
                  <a:pt x="44069" y="86740"/>
                </a:lnTo>
                <a:lnTo>
                  <a:pt x="160308" y="86740"/>
                </a:lnTo>
                <a:lnTo>
                  <a:pt x="166205" y="78835"/>
                </a:lnTo>
                <a:lnTo>
                  <a:pt x="170613" y="67132"/>
                </a:lnTo>
                <a:lnTo>
                  <a:pt x="172075" y="53913"/>
                </a:lnTo>
                <a:lnTo>
                  <a:pt x="170255" y="40983"/>
                </a:lnTo>
                <a:lnTo>
                  <a:pt x="168272" y="36321"/>
                </a:lnTo>
                <a:close/>
              </a:path>
              <a:path w="561975" h="221614">
                <a:moveTo>
                  <a:pt x="296799" y="56514"/>
                </a:moveTo>
                <a:lnTo>
                  <a:pt x="250787" y="69133"/>
                </a:lnTo>
                <a:lnTo>
                  <a:pt x="225174" y="97612"/>
                </a:lnTo>
                <a:lnTo>
                  <a:pt x="215817" y="147626"/>
                </a:lnTo>
                <a:lnTo>
                  <a:pt x="217674" y="160655"/>
                </a:lnTo>
                <a:lnTo>
                  <a:pt x="239717" y="200509"/>
                </a:lnTo>
                <a:lnTo>
                  <a:pt x="276324" y="219148"/>
                </a:lnTo>
                <a:lnTo>
                  <a:pt x="304419" y="221466"/>
                </a:lnTo>
                <a:lnTo>
                  <a:pt x="316294" y="219666"/>
                </a:lnTo>
                <a:lnTo>
                  <a:pt x="361306" y="191399"/>
                </a:lnTo>
                <a:lnTo>
                  <a:pt x="364231" y="187000"/>
                </a:lnTo>
                <a:lnTo>
                  <a:pt x="289592" y="187000"/>
                </a:lnTo>
                <a:lnTo>
                  <a:pt x="278296" y="182364"/>
                </a:lnTo>
                <a:lnTo>
                  <a:pt x="267470" y="172685"/>
                </a:lnTo>
                <a:lnTo>
                  <a:pt x="262378" y="163251"/>
                </a:lnTo>
                <a:lnTo>
                  <a:pt x="259366" y="150793"/>
                </a:lnTo>
                <a:lnTo>
                  <a:pt x="258431" y="134597"/>
                </a:lnTo>
                <a:lnTo>
                  <a:pt x="260321" y="121889"/>
                </a:lnTo>
                <a:lnTo>
                  <a:pt x="265006" y="110411"/>
                </a:lnTo>
                <a:lnTo>
                  <a:pt x="273090" y="99541"/>
                </a:lnTo>
                <a:lnTo>
                  <a:pt x="284059" y="92903"/>
                </a:lnTo>
                <a:lnTo>
                  <a:pt x="296925" y="90677"/>
                </a:lnTo>
                <a:lnTo>
                  <a:pt x="362730" y="90677"/>
                </a:lnTo>
                <a:lnTo>
                  <a:pt x="357294" y="83442"/>
                </a:lnTo>
                <a:lnTo>
                  <a:pt x="346070" y="71609"/>
                </a:lnTo>
                <a:lnTo>
                  <a:pt x="335315" y="65024"/>
                </a:lnTo>
                <a:lnTo>
                  <a:pt x="323509" y="60305"/>
                </a:lnTo>
                <a:lnTo>
                  <a:pt x="310667" y="57464"/>
                </a:lnTo>
                <a:lnTo>
                  <a:pt x="296799" y="56514"/>
                </a:lnTo>
                <a:close/>
              </a:path>
              <a:path w="561975" h="221614">
                <a:moveTo>
                  <a:pt x="362730" y="90677"/>
                </a:moveTo>
                <a:lnTo>
                  <a:pt x="296925" y="90677"/>
                </a:lnTo>
                <a:lnTo>
                  <a:pt x="305811" y="91775"/>
                </a:lnTo>
                <a:lnTo>
                  <a:pt x="316666" y="97018"/>
                </a:lnTo>
                <a:lnTo>
                  <a:pt x="334994" y="144911"/>
                </a:lnTo>
                <a:lnTo>
                  <a:pt x="335054" y="147626"/>
                </a:lnTo>
                <a:lnTo>
                  <a:pt x="332421" y="159018"/>
                </a:lnTo>
                <a:lnTo>
                  <a:pt x="326556" y="170212"/>
                </a:lnTo>
                <a:lnTo>
                  <a:pt x="316549" y="181863"/>
                </a:lnTo>
                <a:lnTo>
                  <a:pt x="305353" y="186048"/>
                </a:lnTo>
                <a:lnTo>
                  <a:pt x="289592" y="187000"/>
                </a:lnTo>
                <a:lnTo>
                  <a:pt x="364231" y="187000"/>
                </a:lnTo>
                <a:lnTo>
                  <a:pt x="377589" y="144911"/>
                </a:lnTo>
                <a:lnTo>
                  <a:pt x="378046" y="128420"/>
                </a:lnTo>
                <a:lnTo>
                  <a:pt x="375929" y="117052"/>
                </a:lnTo>
                <a:lnTo>
                  <a:pt x="371948" y="105925"/>
                </a:lnTo>
                <a:lnTo>
                  <a:pt x="365828" y="94801"/>
                </a:lnTo>
                <a:lnTo>
                  <a:pt x="362730" y="90677"/>
                </a:lnTo>
                <a:close/>
              </a:path>
              <a:path w="561975" h="221614">
                <a:moveTo>
                  <a:pt x="450469" y="60197"/>
                </a:moveTo>
                <a:lnTo>
                  <a:pt x="399414" y="60197"/>
                </a:lnTo>
                <a:lnTo>
                  <a:pt x="454025" y="136778"/>
                </a:lnTo>
                <a:lnTo>
                  <a:pt x="397001" y="218185"/>
                </a:lnTo>
                <a:lnTo>
                  <a:pt x="446024" y="218185"/>
                </a:lnTo>
                <a:lnTo>
                  <a:pt x="478409" y="169290"/>
                </a:lnTo>
                <a:lnTo>
                  <a:pt x="527561" y="169290"/>
                </a:lnTo>
                <a:lnTo>
                  <a:pt x="503427" y="135000"/>
                </a:lnTo>
                <a:lnTo>
                  <a:pt x="525902" y="103631"/>
                </a:lnTo>
                <a:lnTo>
                  <a:pt x="478409" y="103631"/>
                </a:lnTo>
                <a:lnTo>
                  <a:pt x="450469" y="60197"/>
                </a:lnTo>
                <a:close/>
              </a:path>
              <a:path w="561975" h="221614">
                <a:moveTo>
                  <a:pt x="527561" y="169290"/>
                </a:moveTo>
                <a:lnTo>
                  <a:pt x="478409" y="169290"/>
                </a:lnTo>
                <a:lnTo>
                  <a:pt x="510539" y="218185"/>
                </a:lnTo>
                <a:lnTo>
                  <a:pt x="561975" y="218185"/>
                </a:lnTo>
                <a:lnTo>
                  <a:pt x="527561" y="169290"/>
                </a:lnTo>
                <a:close/>
              </a:path>
              <a:path w="561975" h="221614">
                <a:moveTo>
                  <a:pt x="557022" y="60197"/>
                </a:moveTo>
                <a:lnTo>
                  <a:pt x="507873" y="60197"/>
                </a:lnTo>
                <a:lnTo>
                  <a:pt x="478409" y="103631"/>
                </a:lnTo>
                <a:lnTo>
                  <a:pt x="525902" y="103631"/>
                </a:lnTo>
                <a:lnTo>
                  <a:pt x="557022" y="60197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71971" y="3872357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20">
                <a:moveTo>
                  <a:pt x="0" y="0"/>
                </a:moveTo>
                <a:lnTo>
                  <a:pt x="0" y="58420"/>
                </a:lnTo>
                <a:lnTo>
                  <a:pt x="40766" y="58420"/>
                </a:lnTo>
                <a:lnTo>
                  <a:pt x="82803" y="52959"/>
                </a:lnTo>
                <a:lnTo>
                  <a:pt x="93090" y="37592"/>
                </a:lnTo>
                <a:lnTo>
                  <a:pt x="93090" y="29845"/>
                </a:lnTo>
                <a:lnTo>
                  <a:pt x="93090" y="23241"/>
                </a:lnTo>
                <a:lnTo>
                  <a:pt x="54052" y="380"/>
                </a:lnTo>
                <a:lnTo>
                  <a:pt x="37112" y="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86334" y="3839971"/>
            <a:ext cx="76835" cy="96520"/>
          </a:xfrm>
          <a:custGeom>
            <a:avLst/>
            <a:gdLst/>
            <a:ahLst/>
            <a:cxnLst/>
            <a:rect l="l" t="t" r="r" b="b"/>
            <a:pathLst>
              <a:path w="76835" h="96520">
                <a:moveTo>
                  <a:pt x="38494" y="0"/>
                </a:moveTo>
                <a:lnTo>
                  <a:pt x="1889" y="31211"/>
                </a:lnTo>
                <a:lnTo>
                  <a:pt x="0" y="43919"/>
                </a:lnTo>
                <a:lnTo>
                  <a:pt x="935" y="60115"/>
                </a:lnTo>
                <a:lnTo>
                  <a:pt x="3947" y="72573"/>
                </a:lnTo>
                <a:lnTo>
                  <a:pt x="9039" y="82007"/>
                </a:lnTo>
                <a:lnTo>
                  <a:pt x="19865" y="91686"/>
                </a:lnTo>
                <a:lnTo>
                  <a:pt x="31161" y="96322"/>
                </a:lnTo>
                <a:lnTo>
                  <a:pt x="46922" y="95370"/>
                </a:lnTo>
                <a:lnTo>
                  <a:pt x="58118" y="91185"/>
                </a:lnTo>
                <a:lnTo>
                  <a:pt x="68125" y="79534"/>
                </a:lnTo>
                <a:lnTo>
                  <a:pt x="73989" y="68340"/>
                </a:lnTo>
                <a:lnTo>
                  <a:pt x="76648" y="56838"/>
                </a:lnTo>
                <a:lnTo>
                  <a:pt x="76083" y="39448"/>
                </a:lnTo>
                <a:lnTo>
                  <a:pt x="47380" y="1097"/>
                </a:lnTo>
                <a:lnTo>
                  <a:pt x="38494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24904" y="3809491"/>
            <a:ext cx="165100" cy="158115"/>
          </a:xfrm>
          <a:custGeom>
            <a:avLst/>
            <a:gdLst/>
            <a:ahLst/>
            <a:cxnLst/>
            <a:rect l="l" t="t" r="r" b="b"/>
            <a:pathLst>
              <a:path w="165100" h="158114">
                <a:moveTo>
                  <a:pt x="2412" y="0"/>
                </a:moveTo>
                <a:lnTo>
                  <a:pt x="53467" y="0"/>
                </a:lnTo>
                <a:lnTo>
                  <a:pt x="81407" y="43433"/>
                </a:lnTo>
                <a:lnTo>
                  <a:pt x="110871" y="0"/>
                </a:lnTo>
                <a:lnTo>
                  <a:pt x="160020" y="0"/>
                </a:lnTo>
                <a:lnTo>
                  <a:pt x="106425" y="74802"/>
                </a:lnTo>
                <a:lnTo>
                  <a:pt x="164973" y="157987"/>
                </a:lnTo>
                <a:lnTo>
                  <a:pt x="113537" y="157987"/>
                </a:lnTo>
                <a:lnTo>
                  <a:pt x="81407" y="109092"/>
                </a:lnTo>
                <a:lnTo>
                  <a:pt x="49022" y="157987"/>
                </a:lnTo>
                <a:lnTo>
                  <a:pt x="0" y="157987"/>
                </a:lnTo>
                <a:lnTo>
                  <a:pt x="57023" y="76580"/>
                </a:lnTo>
                <a:lnTo>
                  <a:pt x="2412" y="0"/>
                </a:lnTo>
                <a:close/>
              </a:path>
            </a:pathLst>
          </a:custGeom>
          <a:ln w="13715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43721" y="3805809"/>
            <a:ext cx="162560" cy="165100"/>
          </a:xfrm>
          <a:custGeom>
            <a:avLst/>
            <a:gdLst/>
            <a:ahLst/>
            <a:cxnLst/>
            <a:rect l="l" t="t" r="r" b="b"/>
            <a:pathLst>
              <a:path w="162560" h="165100">
                <a:moveTo>
                  <a:pt x="80981" y="0"/>
                </a:moveTo>
                <a:lnTo>
                  <a:pt x="119497" y="8509"/>
                </a:lnTo>
                <a:lnTo>
                  <a:pt x="150010" y="38286"/>
                </a:lnTo>
                <a:lnTo>
                  <a:pt x="162229" y="71905"/>
                </a:lnTo>
                <a:lnTo>
                  <a:pt x="161771" y="88396"/>
                </a:lnTo>
                <a:lnTo>
                  <a:pt x="151694" y="125551"/>
                </a:lnTo>
                <a:lnTo>
                  <a:pt x="123072" y="153691"/>
                </a:lnTo>
                <a:lnTo>
                  <a:pt x="88601" y="164951"/>
                </a:lnTo>
                <a:lnTo>
                  <a:pt x="73346" y="164470"/>
                </a:lnTo>
                <a:lnTo>
                  <a:pt x="34734" y="151728"/>
                </a:lnTo>
                <a:lnTo>
                  <a:pt x="5209" y="116091"/>
                </a:lnTo>
                <a:lnTo>
                  <a:pt x="0" y="91111"/>
                </a:lnTo>
                <a:lnTo>
                  <a:pt x="369" y="74971"/>
                </a:lnTo>
                <a:lnTo>
                  <a:pt x="16547" y="29638"/>
                </a:lnTo>
                <a:lnTo>
                  <a:pt x="47713" y="6460"/>
                </a:lnTo>
                <a:lnTo>
                  <a:pt x="80981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1971" y="3785615"/>
            <a:ext cx="85090" cy="50800"/>
          </a:xfrm>
          <a:custGeom>
            <a:avLst/>
            <a:gdLst/>
            <a:ahLst/>
            <a:cxnLst/>
            <a:rect l="l" t="t" r="r" b="b"/>
            <a:pathLst>
              <a:path w="85089" h="50800">
                <a:moveTo>
                  <a:pt x="0" y="0"/>
                </a:moveTo>
                <a:lnTo>
                  <a:pt x="0" y="50418"/>
                </a:lnTo>
                <a:lnTo>
                  <a:pt x="28828" y="50418"/>
                </a:lnTo>
                <a:lnTo>
                  <a:pt x="68325" y="48767"/>
                </a:lnTo>
                <a:lnTo>
                  <a:pt x="85089" y="31876"/>
                </a:lnTo>
                <a:lnTo>
                  <a:pt x="85089" y="24891"/>
                </a:lnTo>
                <a:lnTo>
                  <a:pt x="85089" y="18160"/>
                </a:lnTo>
                <a:lnTo>
                  <a:pt x="83185" y="12572"/>
                </a:lnTo>
                <a:lnTo>
                  <a:pt x="79501" y="8381"/>
                </a:lnTo>
                <a:lnTo>
                  <a:pt x="75818" y="4190"/>
                </a:lnTo>
                <a:lnTo>
                  <a:pt x="70230" y="1650"/>
                </a:lnTo>
                <a:lnTo>
                  <a:pt x="62864" y="761"/>
                </a:lnTo>
                <a:lnTo>
                  <a:pt x="55669" y="334"/>
                </a:lnTo>
                <a:lnTo>
                  <a:pt x="42851" y="8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27903" y="3749294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7249" y="0"/>
                </a:lnTo>
                <a:lnTo>
                  <a:pt x="102776" y="242"/>
                </a:lnTo>
                <a:lnTo>
                  <a:pt x="141859" y="6603"/>
                </a:lnTo>
                <a:lnTo>
                  <a:pt x="148589" y="11175"/>
                </a:lnTo>
                <a:lnTo>
                  <a:pt x="155321" y="15747"/>
                </a:lnTo>
                <a:lnTo>
                  <a:pt x="160909" y="21843"/>
                </a:lnTo>
                <a:lnTo>
                  <a:pt x="165354" y="29463"/>
                </a:lnTo>
                <a:lnTo>
                  <a:pt x="170255" y="40983"/>
                </a:lnTo>
                <a:lnTo>
                  <a:pt x="172075" y="53913"/>
                </a:lnTo>
                <a:lnTo>
                  <a:pt x="170613" y="67132"/>
                </a:lnTo>
                <a:lnTo>
                  <a:pt x="166205" y="78835"/>
                </a:lnTo>
                <a:lnTo>
                  <a:pt x="157390" y="90652"/>
                </a:lnTo>
                <a:lnTo>
                  <a:pt x="148232" y="98501"/>
                </a:lnTo>
                <a:lnTo>
                  <a:pt x="156804" y="106964"/>
                </a:lnTo>
                <a:lnTo>
                  <a:pt x="166406" y="115727"/>
                </a:lnTo>
                <a:lnTo>
                  <a:pt x="175553" y="128654"/>
                </a:lnTo>
                <a:lnTo>
                  <a:pt x="180658" y="140117"/>
                </a:lnTo>
                <a:lnTo>
                  <a:pt x="182633" y="151090"/>
                </a:lnTo>
                <a:lnTo>
                  <a:pt x="181735" y="165150"/>
                </a:lnTo>
                <a:lnTo>
                  <a:pt x="163863" y="200497"/>
                </a:lnTo>
                <a:lnTo>
                  <a:pt x="128954" y="216476"/>
                </a:lnTo>
                <a:lnTo>
                  <a:pt x="80121" y="218153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20511" y="3576828"/>
            <a:ext cx="1054608" cy="6431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15481" y="3748404"/>
            <a:ext cx="95885" cy="219075"/>
          </a:xfrm>
          <a:custGeom>
            <a:avLst/>
            <a:gdLst/>
            <a:ahLst/>
            <a:cxnLst/>
            <a:rect l="l" t="t" r="r" b="b"/>
            <a:pathLst>
              <a:path w="95884" h="219075">
                <a:moveTo>
                  <a:pt x="95885" y="61468"/>
                </a:moveTo>
                <a:lnTo>
                  <a:pt x="53975" y="61468"/>
                </a:lnTo>
                <a:lnTo>
                  <a:pt x="53975" y="219075"/>
                </a:lnTo>
                <a:lnTo>
                  <a:pt x="95885" y="219075"/>
                </a:lnTo>
                <a:lnTo>
                  <a:pt x="95885" y="61468"/>
                </a:lnTo>
                <a:close/>
              </a:path>
              <a:path w="95884" h="219075">
                <a:moveTo>
                  <a:pt x="95885" y="0"/>
                </a:moveTo>
                <a:lnTo>
                  <a:pt x="61849" y="0"/>
                </a:lnTo>
                <a:lnTo>
                  <a:pt x="58741" y="7365"/>
                </a:lnTo>
                <a:lnTo>
                  <a:pt x="52552" y="17458"/>
                </a:lnTo>
                <a:lnTo>
                  <a:pt x="21376" y="44879"/>
                </a:lnTo>
                <a:lnTo>
                  <a:pt x="0" y="55245"/>
                </a:lnTo>
                <a:lnTo>
                  <a:pt x="11437" y="88939"/>
                </a:lnTo>
                <a:lnTo>
                  <a:pt x="23083" y="83459"/>
                </a:lnTo>
                <a:lnTo>
                  <a:pt x="34059" y="77058"/>
                </a:lnTo>
                <a:lnTo>
                  <a:pt x="44358" y="69730"/>
                </a:lnTo>
                <a:lnTo>
                  <a:pt x="53975" y="61468"/>
                </a:lnTo>
                <a:lnTo>
                  <a:pt x="95885" y="61468"/>
                </a:lnTo>
                <a:lnTo>
                  <a:pt x="95885" y="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15481" y="3748404"/>
            <a:ext cx="95885" cy="219075"/>
          </a:xfrm>
          <a:custGeom>
            <a:avLst/>
            <a:gdLst/>
            <a:ahLst/>
            <a:cxnLst/>
            <a:rect l="l" t="t" r="r" b="b"/>
            <a:pathLst>
              <a:path w="95884" h="219075">
                <a:moveTo>
                  <a:pt x="61849" y="0"/>
                </a:moveTo>
                <a:lnTo>
                  <a:pt x="95885" y="0"/>
                </a:lnTo>
                <a:lnTo>
                  <a:pt x="95885" y="219075"/>
                </a:lnTo>
                <a:lnTo>
                  <a:pt x="53975" y="219075"/>
                </a:lnTo>
                <a:lnTo>
                  <a:pt x="53975" y="61468"/>
                </a:lnTo>
                <a:lnTo>
                  <a:pt x="44358" y="69730"/>
                </a:lnTo>
                <a:lnTo>
                  <a:pt x="34059" y="77058"/>
                </a:lnTo>
                <a:lnTo>
                  <a:pt x="23083" y="83459"/>
                </a:lnTo>
                <a:lnTo>
                  <a:pt x="11437" y="88939"/>
                </a:lnTo>
                <a:lnTo>
                  <a:pt x="0" y="55245"/>
                </a:lnTo>
                <a:lnTo>
                  <a:pt x="10420" y="50992"/>
                </a:lnTo>
                <a:lnTo>
                  <a:pt x="21376" y="44879"/>
                </a:lnTo>
                <a:lnTo>
                  <a:pt x="32891" y="36952"/>
                </a:lnTo>
                <a:lnTo>
                  <a:pt x="44041" y="27230"/>
                </a:lnTo>
                <a:lnTo>
                  <a:pt x="52552" y="17458"/>
                </a:lnTo>
                <a:lnTo>
                  <a:pt x="58741" y="7365"/>
                </a:lnTo>
                <a:lnTo>
                  <a:pt x="61849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06311" y="3576828"/>
            <a:ext cx="544067" cy="6431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81571" y="3576828"/>
            <a:ext cx="460248" cy="6431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519421" y="3194939"/>
            <a:ext cx="3295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66664" y="2598673"/>
            <a:ext cx="3435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67800" y="388620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67800" y="388620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BB6D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083292" y="4800600"/>
            <a:ext cx="106045" cy="685800"/>
          </a:xfrm>
          <a:custGeom>
            <a:avLst/>
            <a:gdLst/>
            <a:ahLst/>
            <a:cxnLst/>
            <a:rect l="l" t="t" r="r" b="b"/>
            <a:pathLst>
              <a:path w="106045" h="685800">
                <a:moveTo>
                  <a:pt x="7111" y="589534"/>
                </a:moveTo>
                <a:lnTo>
                  <a:pt x="1015" y="593090"/>
                </a:lnTo>
                <a:lnTo>
                  <a:pt x="0" y="596900"/>
                </a:lnTo>
                <a:lnTo>
                  <a:pt x="1777" y="599947"/>
                </a:lnTo>
                <a:lnTo>
                  <a:pt x="51307" y="685800"/>
                </a:lnTo>
                <a:lnTo>
                  <a:pt x="58717" y="673227"/>
                </a:lnTo>
                <a:lnTo>
                  <a:pt x="44957" y="673227"/>
                </a:lnTo>
                <a:lnTo>
                  <a:pt x="45071" y="649538"/>
                </a:lnTo>
                <a:lnTo>
                  <a:pt x="12826" y="593597"/>
                </a:lnTo>
                <a:lnTo>
                  <a:pt x="11049" y="590550"/>
                </a:lnTo>
                <a:lnTo>
                  <a:pt x="7111" y="589534"/>
                </a:lnTo>
                <a:close/>
              </a:path>
              <a:path w="106045" h="685800">
                <a:moveTo>
                  <a:pt x="45071" y="649538"/>
                </a:moveTo>
                <a:lnTo>
                  <a:pt x="44957" y="673227"/>
                </a:lnTo>
                <a:lnTo>
                  <a:pt x="57657" y="673227"/>
                </a:lnTo>
                <a:lnTo>
                  <a:pt x="57673" y="670052"/>
                </a:lnTo>
                <a:lnTo>
                  <a:pt x="45847" y="670052"/>
                </a:lnTo>
                <a:lnTo>
                  <a:pt x="51432" y="660573"/>
                </a:lnTo>
                <a:lnTo>
                  <a:pt x="45071" y="649538"/>
                </a:lnTo>
                <a:close/>
              </a:path>
              <a:path w="106045" h="685800">
                <a:moveTo>
                  <a:pt x="96392" y="590041"/>
                </a:moveTo>
                <a:lnTo>
                  <a:pt x="92455" y="590931"/>
                </a:lnTo>
                <a:lnTo>
                  <a:pt x="90677" y="593979"/>
                </a:lnTo>
                <a:lnTo>
                  <a:pt x="57770" y="649819"/>
                </a:lnTo>
                <a:lnTo>
                  <a:pt x="57657" y="673227"/>
                </a:lnTo>
                <a:lnTo>
                  <a:pt x="58717" y="673227"/>
                </a:lnTo>
                <a:lnTo>
                  <a:pt x="101600" y="600456"/>
                </a:lnTo>
                <a:lnTo>
                  <a:pt x="103377" y="597408"/>
                </a:lnTo>
                <a:lnTo>
                  <a:pt x="102361" y="593597"/>
                </a:lnTo>
                <a:lnTo>
                  <a:pt x="99440" y="591819"/>
                </a:lnTo>
                <a:lnTo>
                  <a:pt x="96392" y="590041"/>
                </a:lnTo>
                <a:close/>
              </a:path>
              <a:path w="106045" h="685800">
                <a:moveTo>
                  <a:pt x="51432" y="660573"/>
                </a:moveTo>
                <a:lnTo>
                  <a:pt x="45847" y="670052"/>
                </a:lnTo>
                <a:lnTo>
                  <a:pt x="56896" y="670052"/>
                </a:lnTo>
                <a:lnTo>
                  <a:pt x="51432" y="660573"/>
                </a:lnTo>
                <a:close/>
              </a:path>
              <a:path w="106045" h="685800">
                <a:moveTo>
                  <a:pt x="57770" y="649819"/>
                </a:moveTo>
                <a:lnTo>
                  <a:pt x="51432" y="660573"/>
                </a:lnTo>
                <a:lnTo>
                  <a:pt x="56896" y="670052"/>
                </a:lnTo>
                <a:lnTo>
                  <a:pt x="57673" y="670052"/>
                </a:lnTo>
                <a:lnTo>
                  <a:pt x="57770" y="649819"/>
                </a:lnTo>
                <a:close/>
              </a:path>
              <a:path w="106045" h="685800">
                <a:moveTo>
                  <a:pt x="54422" y="25117"/>
                </a:moveTo>
                <a:lnTo>
                  <a:pt x="48020" y="35980"/>
                </a:lnTo>
                <a:lnTo>
                  <a:pt x="45071" y="649538"/>
                </a:lnTo>
                <a:lnTo>
                  <a:pt x="51432" y="660573"/>
                </a:lnTo>
                <a:lnTo>
                  <a:pt x="57770" y="649819"/>
                </a:lnTo>
                <a:lnTo>
                  <a:pt x="60720" y="36042"/>
                </a:lnTo>
                <a:lnTo>
                  <a:pt x="54422" y="25117"/>
                </a:lnTo>
                <a:close/>
              </a:path>
              <a:path w="106045" h="685800">
                <a:moveTo>
                  <a:pt x="61736" y="12573"/>
                </a:moveTo>
                <a:lnTo>
                  <a:pt x="60832" y="12573"/>
                </a:lnTo>
                <a:lnTo>
                  <a:pt x="60720" y="36042"/>
                </a:lnTo>
                <a:lnTo>
                  <a:pt x="93090" y="92201"/>
                </a:lnTo>
                <a:lnTo>
                  <a:pt x="94868" y="95250"/>
                </a:lnTo>
                <a:lnTo>
                  <a:pt x="98678" y="96266"/>
                </a:lnTo>
                <a:lnTo>
                  <a:pt x="104775" y="92710"/>
                </a:lnTo>
                <a:lnTo>
                  <a:pt x="105790" y="88900"/>
                </a:lnTo>
                <a:lnTo>
                  <a:pt x="104012" y="85851"/>
                </a:lnTo>
                <a:lnTo>
                  <a:pt x="61736" y="12573"/>
                </a:lnTo>
                <a:close/>
              </a:path>
              <a:path w="106045" h="685800">
                <a:moveTo>
                  <a:pt x="54482" y="0"/>
                </a:moveTo>
                <a:lnTo>
                  <a:pt x="4190" y="85343"/>
                </a:lnTo>
                <a:lnTo>
                  <a:pt x="2412" y="88392"/>
                </a:lnTo>
                <a:lnTo>
                  <a:pt x="3428" y="92201"/>
                </a:lnTo>
                <a:lnTo>
                  <a:pt x="6476" y="93980"/>
                </a:lnTo>
                <a:lnTo>
                  <a:pt x="9398" y="95757"/>
                </a:lnTo>
                <a:lnTo>
                  <a:pt x="13334" y="94868"/>
                </a:lnTo>
                <a:lnTo>
                  <a:pt x="15112" y="91820"/>
                </a:lnTo>
                <a:lnTo>
                  <a:pt x="47983" y="36042"/>
                </a:lnTo>
                <a:lnTo>
                  <a:pt x="48072" y="25117"/>
                </a:lnTo>
                <a:lnTo>
                  <a:pt x="48132" y="12573"/>
                </a:lnTo>
                <a:lnTo>
                  <a:pt x="61736" y="12573"/>
                </a:lnTo>
                <a:lnTo>
                  <a:pt x="54482" y="0"/>
                </a:lnTo>
                <a:close/>
              </a:path>
              <a:path w="106045" h="685800">
                <a:moveTo>
                  <a:pt x="60817" y="15748"/>
                </a:moveTo>
                <a:lnTo>
                  <a:pt x="59943" y="15748"/>
                </a:lnTo>
                <a:lnTo>
                  <a:pt x="54422" y="25117"/>
                </a:lnTo>
                <a:lnTo>
                  <a:pt x="60720" y="36042"/>
                </a:lnTo>
                <a:lnTo>
                  <a:pt x="60817" y="15748"/>
                </a:lnTo>
                <a:close/>
              </a:path>
              <a:path w="106045" h="685800">
                <a:moveTo>
                  <a:pt x="60832" y="12573"/>
                </a:moveTo>
                <a:lnTo>
                  <a:pt x="48132" y="12573"/>
                </a:lnTo>
                <a:lnTo>
                  <a:pt x="48020" y="35980"/>
                </a:lnTo>
                <a:lnTo>
                  <a:pt x="54422" y="25117"/>
                </a:lnTo>
                <a:lnTo>
                  <a:pt x="49022" y="15748"/>
                </a:lnTo>
                <a:lnTo>
                  <a:pt x="60817" y="15748"/>
                </a:lnTo>
                <a:lnTo>
                  <a:pt x="60832" y="12573"/>
                </a:lnTo>
                <a:close/>
              </a:path>
              <a:path w="106045" h="685800">
                <a:moveTo>
                  <a:pt x="59943" y="15748"/>
                </a:moveTo>
                <a:lnTo>
                  <a:pt x="49022" y="15748"/>
                </a:lnTo>
                <a:lnTo>
                  <a:pt x="54422" y="25117"/>
                </a:lnTo>
                <a:lnTo>
                  <a:pt x="59943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137775" y="4743577"/>
            <a:ext cx="838835" cy="103505"/>
          </a:xfrm>
          <a:custGeom>
            <a:avLst/>
            <a:gdLst/>
            <a:ahLst/>
            <a:cxnLst/>
            <a:rect l="l" t="t" r="r" b="b"/>
            <a:pathLst>
              <a:path w="838834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582" y="102362"/>
                </a:lnTo>
                <a:lnTo>
                  <a:pt x="94360" y="99314"/>
                </a:lnTo>
                <a:lnTo>
                  <a:pt x="96011" y="96266"/>
                </a:lnTo>
                <a:lnTo>
                  <a:pt x="94996" y="92329"/>
                </a:lnTo>
                <a:lnTo>
                  <a:pt x="92075" y="90678"/>
                </a:lnTo>
                <a:lnTo>
                  <a:pt x="36122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6122" y="45339"/>
                </a:lnTo>
                <a:lnTo>
                  <a:pt x="92075" y="12700"/>
                </a:lnTo>
                <a:lnTo>
                  <a:pt x="94996" y="10922"/>
                </a:lnTo>
                <a:lnTo>
                  <a:pt x="96011" y="6985"/>
                </a:lnTo>
                <a:lnTo>
                  <a:pt x="94360" y="4064"/>
                </a:lnTo>
                <a:lnTo>
                  <a:pt x="92582" y="1016"/>
                </a:lnTo>
                <a:lnTo>
                  <a:pt x="88646" y="0"/>
                </a:lnTo>
                <a:close/>
              </a:path>
              <a:path w="838834" h="103504">
                <a:moveTo>
                  <a:pt x="813090" y="51689"/>
                </a:moveTo>
                <a:lnTo>
                  <a:pt x="746251" y="90678"/>
                </a:lnTo>
                <a:lnTo>
                  <a:pt x="743203" y="92329"/>
                </a:lnTo>
                <a:lnTo>
                  <a:pt x="742188" y="96266"/>
                </a:lnTo>
                <a:lnTo>
                  <a:pt x="745744" y="102362"/>
                </a:lnTo>
                <a:lnTo>
                  <a:pt x="749680" y="103378"/>
                </a:lnTo>
                <a:lnTo>
                  <a:pt x="827436" y="58039"/>
                </a:lnTo>
                <a:lnTo>
                  <a:pt x="825626" y="58039"/>
                </a:lnTo>
                <a:lnTo>
                  <a:pt x="825626" y="57150"/>
                </a:lnTo>
                <a:lnTo>
                  <a:pt x="822451" y="57150"/>
                </a:lnTo>
                <a:lnTo>
                  <a:pt x="813090" y="51689"/>
                </a:lnTo>
                <a:close/>
              </a:path>
              <a:path w="838834" h="103504">
                <a:moveTo>
                  <a:pt x="36122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6122" y="58039"/>
                </a:lnTo>
                <a:lnTo>
                  <a:pt x="34598" y="57150"/>
                </a:lnTo>
                <a:lnTo>
                  <a:pt x="15875" y="57150"/>
                </a:lnTo>
                <a:lnTo>
                  <a:pt x="15875" y="46228"/>
                </a:lnTo>
                <a:lnTo>
                  <a:pt x="34598" y="46228"/>
                </a:lnTo>
                <a:lnTo>
                  <a:pt x="36122" y="45339"/>
                </a:lnTo>
                <a:close/>
              </a:path>
              <a:path w="838834" h="103504">
                <a:moveTo>
                  <a:pt x="802204" y="45339"/>
                </a:moveTo>
                <a:lnTo>
                  <a:pt x="36122" y="45339"/>
                </a:lnTo>
                <a:lnTo>
                  <a:pt x="25236" y="51689"/>
                </a:lnTo>
                <a:lnTo>
                  <a:pt x="36122" y="58039"/>
                </a:lnTo>
                <a:lnTo>
                  <a:pt x="802204" y="58039"/>
                </a:lnTo>
                <a:lnTo>
                  <a:pt x="813090" y="51689"/>
                </a:lnTo>
                <a:lnTo>
                  <a:pt x="802204" y="45339"/>
                </a:lnTo>
                <a:close/>
              </a:path>
              <a:path w="838834" h="103504">
                <a:moveTo>
                  <a:pt x="827436" y="45339"/>
                </a:moveTo>
                <a:lnTo>
                  <a:pt x="825626" y="45339"/>
                </a:lnTo>
                <a:lnTo>
                  <a:pt x="825626" y="58039"/>
                </a:lnTo>
                <a:lnTo>
                  <a:pt x="827436" y="58039"/>
                </a:lnTo>
                <a:lnTo>
                  <a:pt x="838326" y="51689"/>
                </a:lnTo>
                <a:lnTo>
                  <a:pt x="827436" y="45339"/>
                </a:lnTo>
                <a:close/>
              </a:path>
              <a:path w="838834" h="103504">
                <a:moveTo>
                  <a:pt x="15875" y="46228"/>
                </a:moveTo>
                <a:lnTo>
                  <a:pt x="15875" y="57150"/>
                </a:lnTo>
                <a:lnTo>
                  <a:pt x="25236" y="51689"/>
                </a:lnTo>
                <a:lnTo>
                  <a:pt x="15875" y="46228"/>
                </a:lnTo>
                <a:close/>
              </a:path>
              <a:path w="838834" h="103504">
                <a:moveTo>
                  <a:pt x="25236" y="51689"/>
                </a:moveTo>
                <a:lnTo>
                  <a:pt x="15875" y="57150"/>
                </a:lnTo>
                <a:lnTo>
                  <a:pt x="34598" y="57150"/>
                </a:lnTo>
                <a:lnTo>
                  <a:pt x="25236" y="51689"/>
                </a:lnTo>
                <a:close/>
              </a:path>
              <a:path w="838834" h="103504">
                <a:moveTo>
                  <a:pt x="822451" y="46228"/>
                </a:moveTo>
                <a:lnTo>
                  <a:pt x="813090" y="51689"/>
                </a:lnTo>
                <a:lnTo>
                  <a:pt x="822451" y="57150"/>
                </a:lnTo>
                <a:lnTo>
                  <a:pt x="822451" y="46228"/>
                </a:lnTo>
                <a:close/>
              </a:path>
              <a:path w="838834" h="103504">
                <a:moveTo>
                  <a:pt x="825626" y="46228"/>
                </a:moveTo>
                <a:lnTo>
                  <a:pt x="822451" y="46228"/>
                </a:lnTo>
                <a:lnTo>
                  <a:pt x="822451" y="57150"/>
                </a:lnTo>
                <a:lnTo>
                  <a:pt x="825626" y="57150"/>
                </a:lnTo>
                <a:lnTo>
                  <a:pt x="825626" y="46228"/>
                </a:lnTo>
                <a:close/>
              </a:path>
              <a:path w="838834" h="103504">
                <a:moveTo>
                  <a:pt x="34598" y="46228"/>
                </a:moveTo>
                <a:lnTo>
                  <a:pt x="15875" y="46228"/>
                </a:lnTo>
                <a:lnTo>
                  <a:pt x="25236" y="51689"/>
                </a:lnTo>
                <a:lnTo>
                  <a:pt x="34598" y="46228"/>
                </a:lnTo>
                <a:close/>
              </a:path>
              <a:path w="838834" h="103504">
                <a:moveTo>
                  <a:pt x="749680" y="0"/>
                </a:moveTo>
                <a:lnTo>
                  <a:pt x="745744" y="1016"/>
                </a:lnTo>
                <a:lnTo>
                  <a:pt x="743966" y="4064"/>
                </a:lnTo>
                <a:lnTo>
                  <a:pt x="742188" y="6985"/>
                </a:lnTo>
                <a:lnTo>
                  <a:pt x="743203" y="10922"/>
                </a:lnTo>
                <a:lnTo>
                  <a:pt x="813090" y="51689"/>
                </a:lnTo>
                <a:lnTo>
                  <a:pt x="822451" y="46228"/>
                </a:lnTo>
                <a:lnTo>
                  <a:pt x="825626" y="46228"/>
                </a:lnTo>
                <a:lnTo>
                  <a:pt x="825626" y="45339"/>
                </a:lnTo>
                <a:lnTo>
                  <a:pt x="827436" y="45339"/>
                </a:lnTo>
                <a:lnTo>
                  <a:pt x="749680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92259" y="4235069"/>
            <a:ext cx="561975" cy="221615"/>
          </a:xfrm>
          <a:custGeom>
            <a:avLst/>
            <a:gdLst/>
            <a:ahLst/>
            <a:cxnLst/>
            <a:rect l="l" t="t" r="r" b="b"/>
            <a:pathLst>
              <a:path w="561975" h="221614">
                <a:moveTo>
                  <a:pt x="87122" y="0"/>
                </a:moveTo>
                <a:lnTo>
                  <a:pt x="0" y="0"/>
                </a:lnTo>
                <a:lnTo>
                  <a:pt x="0" y="218185"/>
                </a:lnTo>
                <a:lnTo>
                  <a:pt x="80166" y="218126"/>
                </a:lnTo>
                <a:lnTo>
                  <a:pt x="121298" y="217066"/>
                </a:lnTo>
                <a:lnTo>
                  <a:pt x="163848" y="200467"/>
                </a:lnTo>
                <a:lnTo>
                  <a:pt x="176357" y="181355"/>
                </a:lnTo>
                <a:lnTo>
                  <a:pt x="43942" y="181355"/>
                </a:lnTo>
                <a:lnTo>
                  <a:pt x="43942" y="123062"/>
                </a:lnTo>
                <a:lnTo>
                  <a:pt x="171558" y="123062"/>
                </a:lnTo>
                <a:lnTo>
                  <a:pt x="166367" y="115690"/>
                </a:lnTo>
                <a:lnTo>
                  <a:pt x="156765" y="106872"/>
                </a:lnTo>
                <a:lnTo>
                  <a:pt x="148261" y="98427"/>
                </a:lnTo>
                <a:lnTo>
                  <a:pt x="157408" y="90591"/>
                </a:lnTo>
                <a:lnTo>
                  <a:pt x="160282" y="86740"/>
                </a:lnTo>
                <a:lnTo>
                  <a:pt x="43942" y="86740"/>
                </a:lnTo>
                <a:lnTo>
                  <a:pt x="43942" y="36321"/>
                </a:lnTo>
                <a:lnTo>
                  <a:pt x="168204" y="36321"/>
                </a:lnTo>
                <a:lnTo>
                  <a:pt x="165226" y="29336"/>
                </a:lnTo>
                <a:lnTo>
                  <a:pt x="134239" y="3555"/>
                </a:lnTo>
                <a:lnTo>
                  <a:pt x="102733" y="242"/>
                </a:lnTo>
                <a:lnTo>
                  <a:pt x="87122" y="0"/>
                </a:lnTo>
                <a:close/>
              </a:path>
              <a:path w="561975" h="221614">
                <a:moveTo>
                  <a:pt x="171558" y="123062"/>
                </a:moveTo>
                <a:lnTo>
                  <a:pt x="43942" y="123062"/>
                </a:lnTo>
                <a:lnTo>
                  <a:pt x="81239" y="123065"/>
                </a:lnTo>
                <a:lnTo>
                  <a:pt x="98125" y="123447"/>
                </a:lnTo>
                <a:lnTo>
                  <a:pt x="135509" y="140715"/>
                </a:lnTo>
                <a:lnTo>
                  <a:pt x="137160" y="146303"/>
                </a:lnTo>
                <a:lnTo>
                  <a:pt x="137160" y="160527"/>
                </a:lnTo>
                <a:lnTo>
                  <a:pt x="135128" y="166750"/>
                </a:lnTo>
                <a:lnTo>
                  <a:pt x="130937" y="171322"/>
                </a:lnTo>
                <a:lnTo>
                  <a:pt x="126873" y="176021"/>
                </a:lnTo>
                <a:lnTo>
                  <a:pt x="121539" y="178815"/>
                </a:lnTo>
                <a:lnTo>
                  <a:pt x="112458" y="180475"/>
                </a:lnTo>
                <a:lnTo>
                  <a:pt x="101661" y="181145"/>
                </a:lnTo>
                <a:lnTo>
                  <a:pt x="84709" y="181355"/>
                </a:lnTo>
                <a:lnTo>
                  <a:pt x="176357" y="181355"/>
                </a:lnTo>
                <a:lnTo>
                  <a:pt x="178725" y="176909"/>
                </a:lnTo>
                <a:lnTo>
                  <a:pt x="181702" y="165125"/>
                </a:lnTo>
                <a:lnTo>
                  <a:pt x="182626" y="151051"/>
                </a:lnTo>
                <a:lnTo>
                  <a:pt x="180611" y="140089"/>
                </a:lnTo>
                <a:lnTo>
                  <a:pt x="175475" y="128626"/>
                </a:lnTo>
                <a:lnTo>
                  <a:pt x="171558" y="123062"/>
                </a:lnTo>
                <a:close/>
              </a:path>
              <a:path w="561975" h="221614">
                <a:moveTo>
                  <a:pt x="168204" y="36321"/>
                </a:moveTo>
                <a:lnTo>
                  <a:pt x="43942" y="36321"/>
                </a:lnTo>
                <a:lnTo>
                  <a:pt x="86920" y="36402"/>
                </a:lnTo>
                <a:lnTo>
                  <a:pt x="99738" y="36656"/>
                </a:lnTo>
                <a:lnTo>
                  <a:pt x="129159" y="54355"/>
                </a:lnTo>
                <a:lnTo>
                  <a:pt x="129159" y="68198"/>
                </a:lnTo>
                <a:lnTo>
                  <a:pt x="90244" y="86621"/>
                </a:lnTo>
                <a:lnTo>
                  <a:pt x="43942" y="86740"/>
                </a:lnTo>
                <a:lnTo>
                  <a:pt x="160282" y="86740"/>
                </a:lnTo>
                <a:lnTo>
                  <a:pt x="166225" y="78780"/>
                </a:lnTo>
                <a:lnTo>
                  <a:pt x="170541" y="67080"/>
                </a:lnTo>
                <a:lnTo>
                  <a:pt x="171948" y="53800"/>
                </a:lnTo>
                <a:lnTo>
                  <a:pt x="170178" y="40951"/>
                </a:lnTo>
                <a:lnTo>
                  <a:pt x="168204" y="36321"/>
                </a:lnTo>
                <a:close/>
              </a:path>
              <a:path w="561975" h="221614">
                <a:moveTo>
                  <a:pt x="296799" y="56514"/>
                </a:moveTo>
                <a:lnTo>
                  <a:pt x="250800" y="69124"/>
                </a:lnTo>
                <a:lnTo>
                  <a:pt x="225143" y="97556"/>
                </a:lnTo>
                <a:lnTo>
                  <a:pt x="215814" y="147586"/>
                </a:lnTo>
                <a:lnTo>
                  <a:pt x="217667" y="160626"/>
                </a:lnTo>
                <a:lnTo>
                  <a:pt x="239641" y="200445"/>
                </a:lnTo>
                <a:lnTo>
                  <a:pt x="276263" y="219146"/>
                </a:lnTo>
                <a:lnTo>
                  <a:pt x="304398" y="221467"/>
                </a:lnTo>
                <a:lnTo>
                  <a:pt x="316258" y="219668"/>
                </a:lnTo>
                <a:lnTo>
                  <a:pt x="361262" y="191352"/>
                </a:lnTo>
                <a:lnTo>
                  <a:pt x="364143" y="186973"/>
                </a:lnTo>
                <a:lnTo>
                  <a:pt x="289465" y="186973"/>
                </a:lnTo>
                <a:lnTo>
                  <a:pt x="278200" y="182308"/>
                </a:lnTo>
                <a:lnTo>
                  <a:pt x="267299" y="172578"/>
                </a:lnTo>
                <a:lnTo>
                  <a:pt x="262280" y="163170"/>
                </a:lnTo>
                <a:lnTo>
                  <a:pt x="259260" y="150698"/>
                </a:lnTo>
                <a:lnTo>
                  <a:pt x="258315" y="134455"/>
                </a:lnTo>
                <a:lnTo>
                  <a:pt x="260261" y="121798"/>
                </a:lnTo>
                <a:lnTo>
                  <a:pt x="265001" y="110334"/>
                </a:lnTo>
                <a:lnTo>
                  <a:pt x="273091" y="99430"/>
                </a:lnTo>
                <a:lnTo>
                  <a:pt x="284096" y="92847"/>
                </a:lnTo>
                <a:lnTo>
                  <a:pt x="296925" y="90677"/>
                </a:lnTo>
                <a:lnTo>
                  <a:pt x="362717" y="90677"/>
                </a:lnTo>
                <a:lnTo>
                  <a:pt x="357255" y="83403"/>
                </a:lnTo>
                <a:lnTo>
                  <a:pt x="346021" y="71561"/>
                </a:lnTo>
                <a:lnTo>
                  <a:pt x="335260" y="64969"/>
                </a:lnTo>
                <a:lnTo>
                  <a:pt x="323473" y="60268"/>
                </a:lnTo>
                <a:lnTo>
                  <a:pt x="310654" y="57452"/>
                </a:lnTo>
                <a:lnTo>
                  <a:pt x="296799" y="56514"/>
                </a:lnTo>
                <a:close/>
              </a:path>
              <a:path w="561975" h="221614">
                <a:moveTo>
                  <a:pt x="362717" y="90677"/>
                </a:moveTo>
                <a:lnTo>
                  <a:pt x="296925" y="90677"/>
                </a:lnTo>
                <a:lnTo>
                  <a:pt x="305760" y="91741"/>
                </a:lnTo>
                <a:lnTo>
                  <a:pt x="316616" y="96950"/>
                </a:lnTo>
                <a:lnTo>
                  <a:pt x="327805" y="107743"/>
                </a:lnTo>
                <a:lnTo>
                  <a:pt x="332036" y="117211"/>
                </a:lnTo>
                <a:lnTo>
                  <a:pt x="334487" y="130094"/>
                </a:lnTo>
                <a:lnTo>
                  <a:pt x="335053" y="147586"/>
                </a:lnTo>
                <a:lnTo>
                  <a:pt x="332363" y="159038"/>
                </a:lnTo>
                <a:lnTo>
                  <a:pt x="326479" y="170218"/>
                </a:lnTo>
                <a:lnTo>
                  <a:pt x="316500" y="181865"/>
                </a:lnTo>
                <a:lnTo>
                  <a:pt x="305308" y="186041"/>
                </a:lnTo>
                <a:lnTo>
                  <a:pt x="289465" y="186973"/>
                </a:lnTo>
                <a:lnTo>
                  <a:pt x="364143" y="186973"/>
                </a:lnTo>
                <a:lnTo>
                  <a:pt x="377467" y="144829"/>
                </a:lnTo>
                <a:lnTo>
                  <a:pt x="377926" y="128372"/>
                </a:lnTo>
                <a:lnTo>
                  <a:pt x="375830" y="116989"/>
                </a:lnTo>
                <a:lnTo>
                  <a:pt x="371875" y="105867"/>
                </a:lnTo>
                <a:lnTo>
                  <a:pt x="365778" y="94755"/>
                </a:lnTo>
                <a:lnTo>
                  <a:pt x="362717" y="90677"/>
                </a:lnTo>
                <a:close/>
              </a:path>
              <a:path w="561975" h="221614">
                <a:moveTo>
                  <a:pt x="450469" y="60070"/>
                </a:moveTo>
                <a:lnTo>
                  <a:pt x="399415" y="60070"/>
                </a:lnTo>
                <a:lnTo>
                  <a:pt x="454025" y="136778"/>
                </a:lnTo>
                <a:lnTo>
                  <a:pt x="397001" y="218185"/>
                </a:lnTo>
                <a:lnTo>
                  <a:pt x="445897" y="218185"/>
                </a:lnTo>
                <a:lnTo>
                  <a:pt x="478409" y="169163"/>
                </a:lnTo>
                <a:lnTo>
                  <a:pt x="527420" y="169163"/>
                </a:lnTo>
                <a:lnTo>
                  <a:pt x="503428" y="135000"/>
                </a:lnTo>
                <a:lnTo>
                  <a:pt x="525955" y="103504"/>
                </a:lnTo>
                <a:lnTo>
                  <a:pt x="478409" y="103504"/>
                </a:lnTo>
                <a:lnTo>
                  <a:pt x="450469" y="60070"/>
                </a:lnTo>
                <a:close/>
              </a:path>
              <a:path w="561975" h="221614">
                <a:moveTo>
                  <a:pt x="527420" y="169163"/>
                </a:moveTo>
                <a:lnTo>
                  <a:pt x="478409" y="169163"/>
                </a:lnTo>
                <a:lnTo>
                  <a:pt x="510540" y="218185"/>
                </a:lnTo>
                <a:lnTo>
                  <a:pt x="561848" y="218185"/>
                </a:lnTo>
                <a:lnTo>
                  <a:pt x="527420" y="169163"/>
                </a:lnTo>
                <a:close/>
              </a:path>
              <a:path w="561975" h="221614">
                <a:moveTo>
                  <a:pt x="557022" y="60070"/>
                </a:moveTo>
                <a:lnTo>
                  <a:pt x="507873" y="60070"/>
                </a:lnTo>
                <a:lnTo>
                  <a:pt x="478409" y="103504"/>
                </a:lnTo>
                <a:lnTo>
                  <a:pt x="525955" y="103504"/>
                </a:lnTo>
                <a:lnTo>
                  <a:pt x="557022" y="6007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36202" y="4358132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20">
                <a:moveTo>
                  <a:pt x="0" y="0"/>
                </a:moveTo>
                <a:lnTo>
                  <a:pt x="0" y="58293"/>
                </a:lnTo>
                <a:lnTo>
                  <a:pt x="40767" y="58293"/>
                </a:lnTo>
                <a:lnTo>
                  <a:pt x="82930" y="52959"/>
                </a:lnTo>
                <a:lnTo>
                  <a:pt x="86995" y="48260"/>
                </a:lnTo>
                <a:lnTo>
                  <a:pt x="91186" y="43688"/>
                </a:lnTo>
                <a:lnTo>
                  <a:pt x="93218" y="37465"/>
                </a:lnTo>
                <a:lnTo>
                  <a:pt x="93218" y="29718"/>
                </a:lnTo>
                <a:lnTo>
                  <a:pt x="93218" y="23241"/>
                </a:lnTo>
                <a:lnTo>
                  <a:pt x="54183" y="384"/>
                </a:lnTo>
                <a:lnTo>
                  <a:pt x="37297" y="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50575" y="4325746"/>
            <a:ext cx="76835" cy="96520"/>
          </a:xfrm>
          <a:custGeom>
            <a:avLst/>
            <a:gdLst/>
            <a:ahLst/>
            <a:cxnLst/>
            <a:rect l="l" t="t" r="r" b="b"/>
            <a:pathLst>
              <a:path w="76834" h="96520">
                <a:moveTo>
                  <a:pt x="38610" y="0"/>
                </a:moveTo>
                <a:lnTo>
                  <a:pt x="1946" y="31120"/>
                </a:lnTo>
                <a:lnTo>
                  <a:pt x="0" y="43777"/>
                </a:lnTo>
                <a:lnTo>
                  <a:pt x="945" y="60020"/>
                </a:lnTo>
                <a:lnTo>
                  <a:pt x="3965" y="72492"/>
                </a:lnTo>
                <a:lnTo>
                  <a:pt x="8997" y="81926"/>
                </a:lnTo>
                <a:lnTo>
                  <a:pt x="19885" y="91630"/>
                </a:lnTo>
                <a:lnTo>
                  <a:pt x="31149" y="96295"/>
                </a:lnTo>
                <a:lnTo>
                  <a:pt x="46992" y="95363"/>
                </a:lnTo>
                <a:lnTo>
                  <a:pt x="58185" y="91187"/>
                </a:lnTo>
                <a:lnTo>
                  <a:pt x="68163" y="79540"/>
                </a:lnTo>
                <a:lnTo>
                  <a:pt x="74053" y="68350"/>
                </a:lnTo>
                <a:lnTo>
                  <a:pt x="76750" y="56855"/>
                </a:lnTo>
                <a:lnTo>
                  <a:pt x="76172" y="39416"/>
                </a:lnTo>
                <a:lnTo>
                  <a:pt x="47444" y="1063"/>
                </a:lnTo>
                <a:lnTo>
                  <a:pt x="3861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589261" y="4295140"/>
            <a:ext cx="165100" cy="158115"/>
          </a:xfrm>
          <a:custGeom>
            <a:avLst/>
            <a:gdLst/>
            <a:ahLst/>
            <a:cxnLst/>
            <a:rect l="l" t="t" r="r" b="b"/>
            <a:pathLst>
              <a:path w="165100" h="158114">
                <a:moveTo>
                  <a:pt x="2413" y="0"/>
                </a:moveTo>
                <a:lnTo>
                  <a:pt x="53467" y="0"/>
                </a:lnTo>
                <a:lnTo>
                  <a:pt x="81407" y="43434"/>
                </a:lnTo>
                <a:lnTo>
                  <a:pt x="110871" y="0"/>
                </a:lnTo>
                <a:lnTo>
                  <a:pt x="160020" y="0"/>
                </a:lnTo>
                <a:lnTo>
                  <a:pt x="106426" y="74930"/>
                </a:lnTo>
                <a:lnTo>
                  <a:pt x="164846" y="158115"/>
                </a:lnTo>
                <a:lnTo>
                  <a:pt x="113538" y="158115"/>
                </a:lnTo>
                <a:lnTo>
                  <a:pt x="81407" y="109093"/>
                </a:lnTo>
                <a:lnTo>
                  <a:pt x="48895" y="158115"/>
                </a:lnTo>
                <a:lnTo>
                  <a:pt x="0" y="158115"/>
                </a:lnTo>
                <a:lnTo>
                  <a:pt x="57023" y="76708"/>
                </a:lnTo>
                <a:lnTo>
                  <a:pt x="2413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08074" y="4291584"/>
            <a:ext cx="162560" cy="165100"/>
          </a:xfrm>
          <a:custGeom>
            <a:avLst/>
            <a:gdLst/>
            <a:ahLst/>
            <a:cxnLst/>
            <a:rect l="l" t="t" r="r" b="b"/>
            <a:pathLst>
              <a:path w="162559" h="165100">
                <a:moveTo>
                  <a:pt x="80984" y="0"/>
                </a:moveTo>
                <a:lnTo>
                  <a:pt x="119445" y="8454"/>
                </a:lnTo>
                <a:lnTo>
                  <a:pt x="149964" y="38240"/>
                </a:lnTo>
                <a:lnTo>
                  <a:pt x="162112" y="71857"/>
                </a:lnTo>
                <a:lnTo>
                  <a:pt x="161652" y="88314"/>
                </a:lnTo>
                <a:lnTo>
                  <a:pt x="151613" y="125467"/>
                </a:lnTo>
                <a:lnTo>
                  <a:pt x="123001" y="153682"/>
                </a:lnTo>
                <a:lnTo>
                  <a:pt x="88583" y="164952"/>
                </a:lnTo>
                <a:lnTo>
                  <a:pt x="73317" y="164470"/>
                </a:lnTo>
                <a:lnTo>
                  <a:pt x="34643" y="151700"/>
                </a:lnTo>
                <a:lnTo>
                  <a:pt x="5200" y="116063"/>
                </a:lnTo>
                <a:lnTo>
                  <a:pt x="0" y="91071"/>
                </a:lnTo>
                <a:lnTo>
                  <a:pt x="369" y="74976"/>
                </a:lnTo>
                <a:lnTo>
                  <a:pt x="16543" y="29614"/>
                </a:lnTo>
                <a:lnTo>
                  <a:pt x="47726" y="6455"/>
                </a:lnTo>
                <a:lnTo>
                  <a:pt x="80984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36202" y="4271390"/>
            <a:ext cx="85725" cy="50800"/>
          </a:xfrm>
          <a:custGeom>
            <a:avLst/>
            <a:gdLst/>
            <a:ahLst/>
            <a:cxnLst/>
            <a:rect l="l" t="t" r="r" b="b"/>
            <a:pathLst>
              <a:path w="85725" h="50800">
                <a:moveTo>
                  <a:pt x="0" y="0"/>
                </a:moveTo>
                <a:lnTo>
                  <a:pt x="0" y="50418"/>
                </a:lnTo>
                <a:lnTo>
                  <a:pt x="28955" y="50418"/>
                </a:lnTo>
                <a:lnTo>
                  <a:pt x="68452" y="48767"/>
                </a:lnTo>
                <a:lnTo>
                  <a:pt x="85217" y="31876"/>
                </a:lnTo>
                <a:lnTo>
                  <a:pt x="85217" y="24891"/>
                </a:lnTo>
                <a:lnTo>
                  <a:pt x="85217" y="18033"/>
                </a:lnTo>
                <a:lnTo>
                  <a:pt x="42978" y="8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192259" y="4235069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7122" y="0"/>
                </a:lnTo>
                <a:lnTo>
                  <a:pt x="102733" y="242"/>
                </a:lnTo>
                <a:lnTo>
                  <a:pt x="141859" y="6603"/>
                </a:lnTo>
                <a:lnTo>
                  <a:pt x="170178" y="40951"/>
                </a:lnTo>
                <a:lnTo>
                  <a:pt x="171948" y="53800"/>
                </a:lnTo>
                <a:lnTo>
                  <a:pt x="170541" y="67080"/>
                </a:lnTo>
                <a:lnTo>
                  <a:pt x="166225" y="78780"/>
                </a:lnTo>
                <a:lnTo>
                  <a:pt x="157408" y="90591"/>
                </a:lnTo>
                <a:lnTo>
                  <a:pt x="148261" y="98427"/>
                </a:lnTo>
                <a:lnTo>
                  <a:pt x="156765" y="106872"/>
                </a:lnTo>
                <a:lnTo>
                  <a:pt x="166367" y="115690"/>
                </a:lnTo>
                <a:lnTo>
                  <a:pt x="175475" y="128626"/>
                </a:lnTo>
                <a:lnTo>
                  <a:pt x="180611" y="140089"/>
                </a:lnTo>
                <a:lnTo>
                  <a:pt x="182626" y="151051"/>
                </a:lnTo>
                <a:lnTo>
                  <a:pt x="181702" y="165125"/>
                </a:lnTo>
                <a:lnTo>
                  <a:pt x="163848" y="200467"/>
                </a:lnTo>
                <a:lnTo>
                  <a:pt x="128953" y="216476"/>
                </a:lnTo>
                <a:lnTo>
                  <a:pt x="80166" y="218126"/>
                </a:lnTo>
                <a:lnTo>
                  <a:pt x="0" y="218185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85504" y="4062984"/>
            <a:ext cx="1054607" cy="6431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63328" y="4234179"/>
            <a:ext cx="146685" cy="219075"/>
          </a:xfrm>
          <a:custGeom>
            <a:avLst/>
            <a:gdLst/>
            <a:ahLst/>
            <a:cxnLst/>
            <a:rect l="l" t="t" r="r" b="b"/>
            <a:pathLst>
              <a:path w="146684" h="219075">
                <a:moveTo>
                  <a:pt x="140418" y="34671"/>
                </a:moveTo>
                <a:lnTo>
                  <a:pt x="85090" y="34671"/>
                </a:lnTo>
                <a:lnTo>
                  <a:pt x="92075" y="37211"/>
                </a:lnTo>
                <a:lnTo>
                  <a:pt x="98779" y="44140"/>
                </a:lnTo>
                <a:lnTo>
                  <a:pt x="103005" y="53788"/>
                </a:lnTo>
                <a:lnTo>
                  <a:pt x="103948" y="69976"/>
                </a:lnTo>
                <a:lnTo>
                  <a:pt x="100178" y="80868"/>
                </a:lnTo>
                <a:lnTo>
                  <a:pt x="91616" y="94720"/>
                </a:lnTo>
                <a:lnTo>
                  <a:pt x="84302" y="102647"/>
                </a:lnTo>
                <a:lnTo>
                  <a:pt x="74101" y="112796"/>
                </a:lnTo>
                <a:lnTo>
                  <a:pt x="49994" y="135664"/>
                </a:lnTo>
                <a:lnTo>
                  <a:pt x="40192" y="145604"/>
                </a:lnTo>
                <a:lnTo>
                  <a:pt x="11164" y="182748"/>
                </a:lnTo>
                <a:lnTo>
                  <a:pt x="0" y="219075"/>
                </a:lnTo>
                <a:lnTo>
                  <a:pt x="146557" y="219075"/>
                </a:lnTo>
                <a:lnTo>
                  <a:pt x="146557" y="180213"/>
                </a:lnTo>
                <a:lnTo>
                  <a:pt x="63500" y="180213"/>
                </a:lnTo>
                <a:lnTo>
                  <a:pt x="65658" y="176403"/>
                </a:lnTo>
                <a:lnTo>
                  <a:pt x="104878" y="137268"/>
                </a:lnTo>
                <a:lnTo>
                  <a:pt x="113677" y="128467"/>
                </a:lnTo>
                <a:lnTo>
                  <a:pt x="141736" y="87453"/>
                </a:lnTo>
                <a:lnTo>
                  <a:pt x="145699" y="66217"/>
                </a:lnTo>
                <a:lnTo>
                  <a:pt x="145546" y="49203"/>
                </a:lnTo>
                <a:lnTo>
                  <a:pt x="141942" y="37338"/>
                </a:lnTo>
                <a:lnTo>
                  <a:pt x="140418" y="34671"/>
                </a:lnTo>
                <a:close/>
              </a:path>
              <a:path w="146684" h="219075">
                <a:moveTo>
                  <a:pt x="77343" y="0"/>
                </a:moveTo>
                <a:lnTo>
                  <a:pt x="36590" y="9850"/>
                </a:lnTo>
                <a:lnTo>
                  <a:pt x="7434" y="49569"/>
                </a:lnTo>
                <a:lnTo>
                  <a:pt x="4825" y="64516"/>
                </a:lnTo>
                <a:lnTo>
                  <a:pt x="46742" y="65773"/>
                </a:lnTo>
                <a:lnTo>
                  <a:pt x="49749" y="51948"/>
                </a:lnTo>
                <a:lnTo>
                  <a:pt x="55499" y="42545"/>
                </a:lnTo>
                <a:lnTo>
                  <a:pt x="60578" y="37338"/>
                </a:lnTo>
                <a:lnTo>
                  <a:pt x="67564" y="34671"/>
                </a:lnTo>
                <a:lnTo>
                  <a:pt x="140418" y="34671"/>
                </a:lnTo>
                <a:lnTo>
                  <a:pt x="135498" y="26151"/>
                </a:lnTo>
                <a:lnTo>
                  <a:pt x="126081" y="15648"/>
                </a:lnTo>
                <a:lnTo>
                  <a:pt x="116251" y="8817"/>
                </a:lnTo>
                <a:lnTo>
                  <a:pt x="104831" y="3925"/>
                </a:lnTo>
                <a:lnTo>
                  <a:pt x="91851" y="983"/>
                </a:lnTo>
                <a:lnTo>
                  <a:pt x="77343" y="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63328" y="4234179"/>
            <a:ext cx="146685" cy="219075"/>
          </a:xfrm>
          <a:custGeom>
            <a:avLst/>
            <a:gdLst/>
            <a:ahLst/>
            <a:cxnLst/>
            <a:rect l="l" t="t" r="r" b="b"/>
            <a:pathLst>
              <a:path w="146684" h="219075">
                <a:moveTo>
                  <a:pt x="77343" y="0"/>
                </a:moveTo>
                <a:lnTo>
                  <a:pt x="116251" y="8817"/>
                </a:lnTo>
                <a:lnTo>
                  <a:pt x="141925" y="37281"/>
                </a:lnTo>
                <a:lnTo>
                  <a:pt x="145699" y="66217"/>
                </a:lnTo>
                <a:lnTo>
                  <a:pt x="144365" y="78243"/>
                </a:lnTo>
                <a:lnTo>
                  <a:pt x="121823" y="119441"/>
                </a:lnTo>
                <a:lnTo>
                  <a:pt x="90103" y="150975"/>
                </a:lnTo>
                <a:lnTo>
                  <a:pt x="80195" y="160345"/>
                </a:lnTo>
                <a:lnTo>
                  <a:pt x="74145" y="166344"/>
                </a:lnTo>
                <a:lnTo>
                  <a:pt x="68579" y="172593"/>
                </a:lnTo>
                <a:lnTo>
                  <a:pt x="65658" y="176403"/>
                </a:lnTo>
                <a:lnTo>
                  <a:pt x="63500" y="180213"/>
                </a:lnTo>
                <a:lnTo>
                  <a:pt x="146557" y="180213"/>
                </a:lnTo>
                <a:lnTo>
                  <a:pt x="146557" y="219075"/>
                </a:lnTo>
                <a:lnTo>
                  <a:pt x="0" y="219075"/>
                </a:lnTo>
                <a:lnTo>
                  <a:pt x="2129" y="206572"/>
                </a:lnTo>
                <a:lnTo>
                  <a:pt x="23817" y="164414"/>
                </a:lnTo>
                <a:lnTo>
                  <a:pt x="49994" y="135664"/>
                </a:lnTo>
                <a:lnTo>
                  <a:pt x="74101" y="112796"/>
                </a:lnTo>
                <a:lnTo>
                  <a:pt x="84302" y="102647"/>
                </a:lnTo>
                <a:lnTo>
                  <a:pt x="91616" y="94720"/>
                </a:lnTo>
                <a:lnTo>
                  <a:pt x="100178" y="80868"/>
                </a:lnTo>
                <a:lnTo>
                  <a:pt x="103948" y="69976"/>
                </a:lnTo>
                <a:lnTo>
                  <a:pt x="103005" y="53788"/>
                </a:lnTo>
                <a:lnTo>
                  <a:pt x="98779" y="44140"/>
                </a:lnTo>
                <a:lnTo>
                  <a:pt x="92075" y="37211"/>
                </a:lnTo>
                <a:lnTo>
                  <a:pt x="85090" y="34671"/>
                </a:lnTo>
                <a:lnTo>
                  <a:pt x="76326" y="34671"/>
                </a:lnTo>
                <a:lnTo>
                  <a:pt x="67564" y="34671"/>
                </a:lnTo>
                <a:lnTo>
                  <a:pt x="60578" y="37338"/>
                </a:lnTo>
                <a:lnTo>
                  <a:pt x="55499" y="42545"/>
                </a:lnTo>
                <a:lnTo>
                  <a:pt x="49749" y="51948"/>
                </a:lnTo>
                <a:lnTo>
                  <a:pt x="46742" y="65773"/>
                </a:lnTo>
                <a:lnTo>
                  <a:pt x="4825" y="64516"/>
                </a:lnTo>
                <a:lnTo>
                  <a:pt x="17730" y="25944"/>
                </a:lnTo>
                <a:lnTo>
                  <a:pt x="60254" y="1436"/>
                </a:lnTo>
                <a:lnTo>
                  <a:pt x="73178" y="76"/>
                </a:lnTo>
                <a:lnTo>
                  <a:pt x="77343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671304" y="4062984"/>
            <a:ext cx="544068" cy="6431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46564" y="4062984"/>
            <a:ext cx="460248" cy="6431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171303" y="4999608"/>
            <a:ext cx="7239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290809" y="4466590"/>
            <a:ext cx="469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ri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806560" y="408851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00A283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06560" y="4088510"/>
            <a:ext cx="1066800" cy="914400"/>
          </a:xfrm>
          <a:custGeom>
            <a:avLst/>
            <a:gdLst/>
            <a:ahLst/>
            <a:cxnLst/>
            <a:rect l="l" t="t" r="r" b="b"/>
            <a:pathLst>
              <a:path w="1066800" h="914400">
                <a:moveTo>
                  <a:pt x="0" y="914400"/>
                </a:moveTo>
                <a:lnTo>
                  <a:pt x="1066800" y="914400"/>
                </a:lnTo>
                <a:lnTo>
                  <a:pt x="10668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00775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821671" y="5002784"/>
            <a:ext cx="103505" cy="495934"/>
          </a:xfrm>
          <a:custGeom>
            <a:avLst/>
            <a:gdLst/>
            <a:ahLst/>
            <a:cxnLst/>
            <a:rect l="l" t="t" r="r" b="b"/>
            <a:pathLst>
              <a:path w="103504" h="495935">
                <a:moveTo>
                  <a:pt x="7111" y="399415"/>
                </a:moveTo>
                <a:lnTo>
                  <a:pt x="4063" y="401066"/>
                </a:lnTo>
                <a:lnTo>
                  <a:pt x="1016" y="402844"/>
                </a:lnTo>
                <a:lnTo>
                  <a:pt x="0" y="406781"/>
                </a:lnTo>
                <a:lnTo>
                  <a:pt x="51688" y="495427"/>
                </a:lnTo>
                <a:lnTo>
                  <a:pt x="59020" y="482854"/>
                </a:lnTo>
                <a:lnTo>
                  <a:pt x="45338" y="482854"/>
                </a:lnTo>
                <a:lnTo>
                  <a:pt x="45338" y="459304"/>
                </a:lnTo>
                <a:lnTo>
                  <a:pt x="12700" y="403352"/>
                </a:lnTo>
                <a:lnTo>
                  <a:pt x="10922" y="400431"/>
                </a:lnTo>
                <a:lnTo>
                  <a:pt x="7111" y="399415"/>
                </a:lnTo>
                <a:close/>
              </a:path>
              <a:path w="103504" h="495935">
                <a:moveTo>
                  <a:pt x="45339" y="459304"/>
                </a:moveTo>
                <a:lnTo>
                  <a:pt x="45338" y="482854"/>
                </a:lnTo>
                <a:lnTo>
                  <a:pt x="58038" y="482854"/>
                </a:lnTo>
                <a:lnTo>
                  <a:pt x="58038" y="479552"/>
                </a:lnTo>
                <a:lnTo>
                  <a:pt x="46227" y="479552"/>
                </a:lnTo>
                <a:lnTo>
                  <a:pt x="51689" y="470190"/>
                </a:lnTo>
                <a:lnTo>
                  <a:pt x="45339" y="459304"/>
                </a:lnTo>
                <a:close/>
              </a:path>
              <a:path w="103504" h="495935">
                <a:moveTo>
                  <a:pt x="96266" y="399415"/>
                </a:moveTo>
                <a:lnTo>
                  <a:pt x="92455" y="400431"/>
                </a:lnTo>
                <a:lnTo>
                  <a:pt x="90677" y="403352"/>
                </a:lnTo>
                <a:lnTo>
                  <a:pt x="58038" y="459304"/>
                </a:lnTo>
                <a:lnTo>
                  <a:pt x="58038" y="482854"/>
                </a:lnTo>
                <a:lnTo>
                  <a:pt x="59020" y="482854"/>
                </a:lnTo>
                <a:lnTo>
                  <a:pt x="103377" y="406781"/>
                </a:lnTo>
                <a:lnTo>
                  <a:pt x="102361" y="402844"/>
                </a:lnTo>
                <a:lnTo>
                  <a:pt x="99313" y="401066"/>
                </a:lnTo>
                <a:lnTo>
                  <a:pt x="96266" y="399415"/>
                </a:lnTo>
                <a:close/>
              </a:path>
              <a:path w="103504" h="495935">
                <a:moveTo>
                  <a:pt x="51689" y="470190"/>
                </a:moveTo>
                <a:lnTo>
                  <a:pt x="46227" y="479552"/>
                </a:lnTo>
                <a:lnTo>
                  <a:pt x="57150" y="479552"/>
                </a:lnTo>
                <a:lnTo>
                  <a:pt x="51689" y="470190"/>
                </a:lnTo>
                <a:close/>
              </a:path>
              <a:path w="103504" h="495935">
                <a:moveTo>
                  <a:pt x="58038" y="459304"/>
                </a:moveTo>
                <a:lnTo>
                  <a:pt x="51689" y="470190"/>
                </a:lnTo>
                <a:lnTo>
                  <a:pt x="57150" y="479552"/>
                </a:lnTo>
                <a:lnTo>
                  <a:pt x="58038" y="479552"/>
                </a:lnTo>
                <a:lnTo>
                  <a:pt x="58038" y="459304"/>
                </a:lnTo>
                <a:close/>
              </a:path>
              <a:path w="103504" h="495935">
                <a:moveTo>
                  <a:pt x="51688" y="25236"/>
                </a:moveTo>
                <a:lnTo>
                  <a:pt x="45338" y="36122"/>
                </a:lnTo>
                <a:lnTo>
                  <a:pt x="45339" y="459304"/>
                </a:lnTo>
                <a:lnTo>
                  <a:pt x="51689" y="470190"/>
                </a:lnTo>
                <a:lnTo>
                  <a:pt x="58038" y="459304"/>
                </a:lnTo>
                <a:lnTo>
                  <a:pt x="58038" y="36122"/>
                </a:lnTo>
                <a:lnTo>
                  <a:pt x="51688" y="25236"/>
                </a:lnTo>
                <a:close/>
              </a:path>
              <a:path w="103504" h="495935">
                <a:moveTo>
                  <a:pt x="51688" y="0"/>
                </a:moveTo>
                <a:lnTo>
                  <a:pt x="0" y="88646"/>
                </a:lnTo>
                <a:lnTo>
                  <a:pt x="1016" y="92583"/>
                </a:lnTo>
                <a:lnTo>
                  <a:pt x="7111" y="96139"/>
                </a:lnTo>
                <a:lnTo>
                  <a:pt x="10922" y="95123"/>
                </a:lnTo>
                <a:lnTo>
                  <a:pt x="45338" y="36122"/>
                </a:lnTo>
                <a:lnTo>
                  <a:pt x="45338" y="12700"/>
                </a:lnTo>
                <a:lnTo>
                  <a:pt x="59094" y="12700"/>
                </a:lnTo>
                <a:lnTo>
                  <a:pt x="51688" y="0"/>
                </a:lnTo>
                <a:close/>
              </a:path>
              <a:path w="103504" h="495935">
                <a:moveTo>
                  <a:pt x="59094" y="12700"/>
                </a:moveTo>
                <a:lnTo>
                  <a:pt x="58038" y="12700"/>
                </a:lnTo>
                <a:lnTo>
                  <a:pt x="58038" y="36122"/>
                </a:lnTo>
                <a:lnTo>
                  <a:pt x="92455" y="95123"/>
                </a:lnTo>
                <a:lnTo>
                  <a:pt x="96266" y="96139"/>
                </a:lnTo>
                <a:lnTo>
                  <a:pt x="102361" y="92583"/>
                </a:lnTo>
                <a:lnTo>
                  <a:pt x="103377" y="88646"/>
                </a:lnTo>
                <a:lnTo>
                  <a:pt x="59094" y="12700"/>
                </a:lnTo>
                <a:close/>
              </a:path>
              <a:path w="103504" h="495935">
                <a:moveTo>
                  <a:pt x="58038" y="12700"/>
                </a:moveTo>
                <a:lnTo>
                  <a:pt x="45338" y="12700"/>
                </a:lnTo>
                <a:lnTo>
                  <a:pt x="45338" y="36122"/>
                </a:lnTo>
                <a:lnTo>
                  <a:pt x="51689" y="25236"/>
                </a:lnTo>
                <a:lnTo>
                  <a:pt x="46227" y="15875"/>
                </a:lnTo>
                <a:lnTo>
                  <a:pt x="58038" y="15875"/>
                </a:lnTo>
                <a:lnTo>
                  <a:pt x="58038" y="12700"/>
                </a:lnTo>
                <a:close/>
              </a:path>
              <a:path w="103504" h="495935">
                <a:moveTo>
                  <a:pt x="58038" y="15875"/>
                </a:moveTo>
                <a:lnTo>
                  <a:pt x="57150" y="15875"/>
                </a:lnTo>
                <a:lnTo>
                  <a:pt x="51688" y="25236"/>
                </a:lnTo>
                <a:lnTo>
                  <a:pt x="58038" y="36122"/>
                </a:lnTo>
                <a:lnTo>
                  <a:pt x="58038" y="15875"/>
                </a:lnTo>
                <a:close/>
              </a:path>
              <a:path w="103504" h="495935">
                <a:moveTo>
                  <a:pt x="57150" y="15875"/>
                </a:moveTo>
                <a:lnTo>
                  <a:pt x="46227" y="15875"/>
                </a:lnTo>
                <a:lnTo>
                  <a:pt x="51688" y="25236"/>
                </a:lnTo>
                <a:lnTo>
                  <a:pt x="57150" y="158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56343" y="4951221"/>
            <a:ext cx="1125855" cy="103505"/>
          </a:xfrm>
          <a:custGeom>
            <a:avLst/>
            <a:gdLst/>
            <a:ahLst/>
            <a:cxnLst/>
            <a:rect l="l" t="t" r="r" b="b"/>
            <a:pathLst>
              <a:path w="1125854" h="103504">
                <a:moveTo>
                  <a:pt x="88646" y="0"/>
                </a:moveTo>
                <a:lnTo>
                  <a:pt x="85598" y="1650"/>
                </a:lnTo>
                <a:lnTo>
                  <a:pt x="0" y="51688"/>
                </a:lnTo>
                <a:lnTo>
                  <a:pt x="88646" y="103377"/>
                </a:lnTo>
                <a:lnTo>
                  <a:pt x="92455" y="102361"/>
                </a:lnTo>
                <a:lnTo>
                  <a:pt x="96011" y="96265"/>
                </a:lnTo>
                <a:lnTo>
                  <a:pt x="94996" y="92328"/>
                </a:lnTo>
                <a:lnTo>
                  <a:pt x="36213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1" y="6984"/>
                </a:lnTo>
                <a:lnTo>
                  <a:pt x="94233" y="3936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125854" h="103504">
                <a:moveTo>
                  <a:pt x="1100636" y="51625"/>
                </a:moveTo>
                <a:lnTo>
                  <a:pt x="1030858" y="92328"/>
                </a:lnTo>
                <a:lnTo>
                  <a:pt x="1029842" y="96265"/>
                </a:lnTo>
                <a:lnTo>
                  <a:pt x="1031621" y="99313"/>
                </a:lnTo>
                <a:lnTo>
                  <a:pt x="1033272" y="102361"/>
                </a:lnTo>
                <a:lnTo>
                  <a:pt x="1037208" y="103377"/>
                </a:lnTo>
                <a:lnTo>
                  <a:pt x="1114964" y="58038"/>
                </a:lnTo>
                <a:lnTo>
                  <a:pt x="1113281" y="58038"/>
                </a:lnTo>
                <a:lnTo>
                  <a:pt x="1113281" y="57150"/>
                </a:lnTo>
                <a:lnTo>
                  <a:pt x="1110106" y="57150"/>
                </a:lnTo>
                <a:lnTo>
                  <a:pt x="1100636" y="51625"/>
                </a:lnTo>
                <a:close/>
              </a:path>
              <a:path w="1125854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6213" y="58038"/>
                </a:lnTo>
                <a:lnTo>
                  <a:pt x="34689" y="57150"/>
                </a:lnTo>
                <a:lnTo>
                  <a:pt x="15748" y="57150"/>
                </a:lnTo>
                <a:lnTo>
                  <a:pt x="15748" y="46100"/>
                </a:lnTo>
                <a:lnTo>
                  <a:pt x="34689" y="46100"/>
                </a:lnTo>
                <a:lnTo>
                  <a:pt x="35995" y="45338"/>
                </a:lnTo>
                <a:close/>
              </a:path>
              <a:path w="1125854" h="103504">
                <a:moveTo>
                  <a:pt x="1089859" y="45338"/>
                </a:moveTo>
                <a:lnTo>
                  <a:pt x="35995" y="45338"/>
                </a:lnTo>
                <a:lnTo>
                  <a:pt x="25218" y="51625"/>
                </a:lnTo>
                <a:lnTo>
                  <a:pt x="36213" y="58038"/>
                </a:lnTo>
                <a:lnTo>
                  <a:pt x="1089641" y="58038"/>
                </a:lnTo>
                <a:lnTo>
                  <a:pt x="1100636" y="51625"/>
                </a:lnTo>
                <a:lnTo>
                  <a:pt x="1089859" y="45338"/>
                </a:lnTo>
                <a:close/>
              </a:path>
              <a:path w="1125854" h="103504">
                <a:moveTo>
                  <a:pt x="1114992" y="45338"/>
                </a:moveTo>
                <a:lnTo>
                  <a:pt x="1113281" y="45338"/>
                </a:lnTo>
                <a:lnTo>
                  <a:pt x="1113281" y="58038"/>
                </a:lnTo>
                <a:lnTo>
                  <a:pt x="1114964" y="58038"/>
                </a:lnTo>
                <a:lnTo>
                  <a:pt x="1125854" y="51688"/>
                </a:lnTo>
                <a:lnTo>
                  <a:pt x="1114992" y="45338"/>
                </a:lnTo>
                <a:close/>
              </a:path>
              <a:path w="1125854" h="103504">
                <a:moveTo>
                  <a:pt x="15748" y="46100"/>
                </a:moveTo>
                <a:lnTo>
                  <a:pt x="15748" y="57150"/>
                </a:lnTo>
                <a:lnTo>
                  <a:pt x="25218" y="51625"/>
                </a:lnTo>
                <a:lnTo>
                  <a:pt x="15748" y="46100"/>
                </a:lnTo>
                <a:close/>
              </a:path>
              <a:path w="1125854" h="103504">
                <a:moveTo>
                  <a:pt x="25218" y="51625"/>
                </a:moveTo>
                <a:lnTo>
                  <a:pt x="15748" y="57150"/>
                </a:lnTo>
                <a:lnTo>
                  <a:pt x="34689" y="57150"/>
                </a:lnTo>
                <a:lnTo>
                  <a:pt x="25218" y="51625"/>
                </a:lnTo>
                <a:close/>
              </a:path>
              <a:path w="1125854" h="103504">
                <a:moveTo>
                  <a:pt x="1110106" y="46100"/>
                </a:moveTo>
                <a:lnTo>
                  <a:pt x="1100636" y="51625"/>
                </a:lnTo>
                <a:lnTo>
                  <a:pt x="1110106" y="57150"/>
                </a:lnTo>
                <a:lnTo>
                  <a:pt x="1110106" y="46100"/>
                </a:lnTo>
                <a:close/>
              </a:path>
              <a:path w="1125854" h="103504">
                <a:moveTo>
                  <a:pt x="1113281" y="46100"/>
                </a:moveTo>
                <a:lnTo>
                  <a:pt x="1110106" y="46100"/>
                </a:lnTo>
                <a:lnTo>
                  <a:pt x="1110106" y="57150"/>
                </a:lnTo>
                <a:lnTo>
                  <a:pt x="1113281" y="57150"/>
                </a:lnTo>
                <a:lnTo>
                  <a:pt x="1113281" y="46100"/>
                </a:lnTo>
                <a:close/>
              </a:path>
              <a:path w="1125854" h="103504">
                <a:moveTo>
                  <a:pt x="34689" y="46100"/>
                </a:moveTo>
                <a:lnTo>
                  <a:pt x="15748" y="46100"/>
                </a:lnTo>
                <a:lnTo>
                  <a:pt x="25218" y="51625"/>
                </a:lnTo>
                <a:lnTo>
                  <a:pt x="34689" y="46100"/>
                </a:lnTo>
                <a:close/>
              </a:path>
              <a:path w="1125854" h="103504">
                <a:moveTo>
                  <a:pt x="1037208" y="0"/>
                </a:moveTo>
                <a:lnTo>
                  <a:pt x="1033272" y="1015"/>
                </a:lnTo>
                <a:lnTo>
                  <a:pt x="1031621" y="3936"/>
                </a:lnTo>
                <a:lnTo>
                  <a:pt x="1029842" y="6984"/>
                </a:lnTo>
                <a:lnTo>
                  <a:pt x="1030858" y="10921"/>
                </a:lnTo>
                <a:lnTo>
                  <a:pt x="1100636" y="51625"/>
                </a:lnTo>
                <a:lnTo>
                  <a:pt x="1110106" y="46100"/>
                </a:lnTo>
                <a:lnTo>
                  <a:pt x="1113281" y="46100"/>
                </a:lnTo>
                <a:lnTo>
                  <a:pt x="1113281" y="45338"/>
                </a:lnTo>
                <a:lnTo>
                  <a:pt x="1114992" y="45338"/>
                </a:lnTo>
                <a:lnTo>
                  <a:pt x="1040256" y="1650"/>
                </a:lnTo>
                <a:lnTo>
                  <a:pt x="103720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1020" y="4408551"/>
            <a:ext cx="561975" cy="221615"/>
          </a:xfrm>
          <a:custGeom>
            <a:avLst/>
            <a:gdLst/>
            <a:ahLst/>
            <a:cxnLst/>
            <a:rect l="l" t="t" r="r" b="b"/>
            <a:pathLst>
              <a:path w="561975" h="221614">
                <a:moveTo>
                  <a:pt x="87122" y="0"/>
                </a:moveTo>
                <a:lnTo>
                  <a:pt x="0" y="0"/>
                </a:lnTo>
                <a:lnTo>
                  <a:pt x="0" y="218186"/>
                </a:lnTo>
                <a:lnTo>
                  <a:pt x="80162" y="218126"/>
                </a:lnTo>
                <a:lnTo>
                  <a:pt x="121296" y="217066"/>
                </a:lnTo>
                <a:lnTo>
                  <a:pt x="163809" y="200385"/>
                </a:lnTo>
                <a:lnTo>
                  <a:pt x="176369" y="181356"/>
                </a:lnTo>
                <a:lnTo>
                  <a:pt x="43942" y="181356"/>
                </a:lnTo>
                <a:lnTo>
                  <a:pt x="43942" y="123062"/>
                </a:lnTo>
                <a:lnTo>
                  <a:pt x="171641" y="123062"/>
                </a:lnTo>
                <a:lnTo>
                  <a:pt x="166430" y="115681"/>
                </a:lnTo>
                <a:lnTo>
                  <a:pt x="156840" y="106889"/>
                </a:lnTo>
                <a:lnTo>
                  <a:pt x="148241" y="98439"/>
                </a:lnTo>
                <a:lnTo>
                  <a:pt x="157385" y="90597"/>
                </a:lnTo>
                <a:lnTo>
                  <a:pt x="160247" y="86741"/>
                </a:lnTo>
                <a:lnTo>
                  <a:pt x="43942" y="86741"/>
                </a:lnTo>
                <a:lnTo>
                  <a:pt x="43942" y="36194"/>
                </a:lnTo>
                <a:lnTo>
                  <a:pt x="168211" y="36194"/>
                </a:lnTo>
                <a:lnTo>
                  <a:pt x="165353" y="29337"/>
                </a:lnTo>
                <a:lnTo>
                  <a:pt x="134238" y="3556"/>
                </a:lnTo>
                <a:lnTo>
                  <a:pt x="102733" y="214"/>
                </a:lnTo>
                <a:lnTo>
                  <a:pt x="87122" y="0"/>
                </a:lnTo>
                <a:close/>
              </a:path>
              <a:path w="561975" h="221614">
                <a:moveTo>
                  <a:pt x="171641" y="123062"/>
                </a:moveTo>
                <a:lnTo>
                  <a:pt x="43942" y="123062"/>
                </a:lnTo>
                <a:lnTo>
                  <a:pt x="81157" y="123065"/>
                </a:lnTo>
                <a:lnTo>
                  <a:pt x="98057" y="123437"/>
                </a:lnTo>
                <a:lnTo>
                  <a:pt x="135635" y="140716"/>
                </a:lnTo>
                <a:lnTo>
                  <a:pt x="137159" y="146304"/>
                </a:lnTo>
                <a:lnTo>
                  <a:pt x="137159" y="160528"/>
                </a:lnTo>
                <a:lnTo>
                  <a:pt x="135127" y="166750"/>
                </a:lnTo>
                <a:lnTo>
                  <a:pt x="130936" y="171323"/>
                </a:lnTo>
                <a:lnTo>
                  <a:pt x="126873" y="175894"/>
                </a:lnTo>
                <a:lnTo>
                  <a:pt x="121538" y="178816"/>
                </a:lnTo>
                <a:lnTo>
                  <a:pt x="112531" y="180467"/>
                </a:lnTo>
                <a:lnTo>
                  <a:pt x="101798" y="181143"/>
                </a:lnTo>
                <a:lnTo>
                  <a:pt x="84835" y="181356"/>
                </a:lnTo>
                <a:lnTo>
                  <a:pt x="176369" y="181356"/>
                </a:lnTo>
                <a:lnTo>
                  <a:pt x="178752" y="176925"/>
                </a:lnTo>
                <a:lnTo>
                  <a:pt x="181732" y="165155"/>
                </a:lnTo>
                <a:lnTo>
                  <a:pt x="182637" y="151032"/>
                </a:lnTo>
                <a:lnTo>
                  <a:pt x="180673" y="140076"/>
                </a:lnTo>
                <a:lnTo>
                  <a:pt x="175575" y="128634"/>
                </a:lnTo>
                <a:lnTo>
                  <a:pt x="171641" y="123062"/>
                </a:lnTo>
                <a:close/>
              </a:path>
              <a:path w="561975" h="221614">
                <a:moveTo>
                  <a:pt x="168211" y="36194"/>
                </a:moveTo>
                <a:lnTo>
                  <a:pt x="43942" y="36194"/>
                </a:lnTo>
                <a:lnTo>
                  <a:pt x="86920" y="36275"/>
                </a:lnTo>
                <a:lnTo>
                  <a:pt x="99738" y="36529"/>
                </a:lnTo>
                <a:lnTo>
                  <a:pt x="106933" y="36956"/>
                </a:lnTo>
                <a:lnTo>
                  <a:pt x="114300" y="37846"/>
                </a:lnTo>
                <a:lnTo>
                  <a:pt x="119887" y="40386"/>
                </a:lnTo>
                <a:lnTo>
                  <a:pt x="123571" y="44704"/>
                </a:lnTo>
                <a:lnTo>
                  <a:pt x="127253" y="48894"/>
                </a:lnTo>
                <a:lnTo>
                  <a:pt x="129158" y="54356"/>
                </a:lnTo>
                <a:lnTo>
                  <a:pt x="129158" y="68199"/>
                </a:lnTo>
                <a:lnTo>
                  <a:pt x="90244" y="86621"/>
                </a:lnTo>
                <a:lnTo>
                  <a:pt x="43942" y="86741"/>
                </a:lnTo>
                <a:lnTo>
                  <a:pt x="160247" y="86741"/>
                </a:lnTo>
                <a:lnTo>
                  <a:pt x="166165" y="78767"/>
                </a:lnTo>
                <a:lnTo>
                  <a:pt x="170527" y="67047"/>
                </a:lnTo>
                <a:lnTo>
                  <a:pt x="171949" y="53833"/>
                </a:lnTo>
                <a:lnTo>
                  <a:pt x="170200" y="40966"/>
                </a:lnTo>
                <a:lnTo>
                  <a:pt x="168211" y="36194"/>
                </a:lnTo>
                <a:close/>
              </a:path>
              <a:path w="561975" h="221614">
                <a:moveTo>
                  <a:pt x="296799" y="56515"/>
                </a:moveTo>
                <a:lnTo>
                  <a:pt x="250804" y="69122"/>
                </a:lnTo>
                <a:lnTo>
                  <a:pt x="225142" y="97548"/>
                </a:lnTo>
                <a:lnTo>
                  <a:pt x="215814" y="147588"/>
                </a:lnTo>
                <a:lnTo>
                  <a:pt x="217667" y="160628"/>
                </a:lnTo>
                <a:lnTo>
                  <a:pt x="239647" y="200440"/>
                </a:lnTo>
                <a:lnTo>
                  <a:pt x="276297" y="219136"/>
                </a:lnTo>
                <a:lnTo>
                  <a:pt x="304434" y="221465"/>
                </a:lnTo>
                <a:lnTo>
                  <a:pt x="316306" y="219662"/>
                </a:lnTo>
                <a:lnTo>
                  <a:pt x="361303" y="191349"/>
                </a:lnTo>
                <a:lnTo>
                  <a:pt x="364271" y="186851"/>
                </a:lnTo>
                <a:lnTo>
                  <a:pt x="289483" y="186851"/>
                </a:lnTo>
                <a:lnTo>
                  <a:pt x="278206" y="182205"/>
                </a:lnTo>
                <a:lnTo>
                  <a:pt x="267301" y="172558"/>
                </a:lnTo>
                <a:lnTo>
                  <a:pt x="262275" y="163099"/>
                </a:lnTo>
                <a:lnTo>
                  <a:pt x="259258" y="150654"/>
                </a:lnTo>
                <a:lnTo>
                  <a:pt x="258311" y="134426"/>
                </a:lnTo>
                <a:lnTo>
                  <a:pt x="260253" y="121770"/>
                </a:lnTo>
                <a:lnTo>
                  <a:pt x="265002" y="110279"/>
                </a:lnTo>
                <a:lnTo>
                  <a:pt x="273126" y="99391"/>
                </a:lnTo>
                <a:lnTo>
                  <a:pt x="284116" y="92761"/>
                </a:lnTo>
                <a:lnTo>
                  <a:pt x="296925" y="90550"/>
                </a:lnTo>
                <a:lnTo>
                  <a:pt x="362665" y="90550"/>
                </a:lnTo>
                <a:lnTo>
                  <a:pt x="357299" y="83378"/>
                </a:lnTo>
                <a:lnTo>
                  <a:pt x="346100" y="71517"/>
                </a:lnTo>
                <a:lnTo>
                  <a:pt x="335340" y="64954"/>
                </a:lnTo>
                <a:lnTo>
                  <a:pt x="323528" y="60265"/>
                </a:lnTo>
                <a:lnTo>
                  <a:pt x="310677" y="57452"/>
                </a:lnTo>
                <a:lnTo>
                  <a:pt x="296799" y="56515"/>
                </a:lnTo>
                <a:close/>
              </a:path>
              <a:path w="561975" h="221614">
                <a:moveTo>
                  <a:pt x="362665" y="90550"/>
                </a:moveTo>
                <a:lnTo>
                  <a:pt x="296925" y="90550"/>
                </a:lnTo>
                <a:lnTo>
                  <a:pt x="305775" y="91640"/>
                </a:lnTo>
                <a:lnTo>
                  <a:pt x="316626" y="96892"/>
                </a:lnTo>
                <a:lnTo>
                  <a:pt x="335001" y="144825"/>
                </a:lnTo>
                <a:lnTo>
                  <a:pt x="335052" y="147588"/>
                </a:lnTo>
                <a:lnTo>
                  <a:pt x="332434" y="158922"/>
                </a:lnTo>
                <a:lnTo>
                  <a:pt x="326564" y="170095"/>
                </a:lnTo>
                <a:lnTo>
                  <a:pt x="316533" y="181759"/>
                </a:lnTo>
                <a:lnTo>
                  <a:pt x="305336" y="185916"/>
                </a:lnTo>
                <a:lnTo>
                  <a:pt x="289483" y="186851"/>
                </a:lnTo>
                <a:lnTo>
                  <a:pt x="364271" y="186851"/>
                </a:lnTo>
                <a:lnTo>
                  <a:pt x="377476" y="144825"/>
                </a:lnTo>
                <a:lnTo>
                  <a:pt x="377926" y="128368"/>
                </a:lnTo>
                <a:lnTo>
                  <a:pt x="375831" y="116984"/>
                </a:lnTo>
                <a:lnTo>
                  <a:pt x="371883" y="105859"/>
                </a:lnTo>
                <a:lnTo>
                  <a:pt x="365800" y="94741"/>
                </a:lnTo>
                <a:lnTo>
                  <a:pt x="362665" y="90550"/>
                </a:lnTo>
                <a:close/>
              </a:path>
              <a:path w="561975" h="221614">
                <a:moveTo>
                  <a:pt x="450469" y="60071"/>
                </a:moveTo>
                <a:lnTo>
                  <a:pt x="399414" y="60071"/>
                </a:lnTo>
                <a:lnTo>
                  <a:pt x="454025" y="136779"/>
                </a:lnTo>
                <a:lnTo>
                  <a:pt x="397001" y="218186"/>
                </a:lnTo>
                <a:lnTo>
                  <a:pt x="445897" y="218186"/>
                </a:lnTo>
                <a:lnTo>
                  <a:pt x="478408" y="169163"/>
                </a:lnTo>
                <a:lnTo>
                  <a:pt x="527472" y="169163"/>
                </a:lnTo>
                <a:lnTo>
                  <a:pt x="503427" y="134874"/>
                </a:lnTo>
                <a:lnTo>
                  <a:pt x="525902" y="103505"/>
                </a:lnTo>
                <a:lnTo>
                  <a:pt x="478408" y="103505"/>
                </a:lnTo>
                <a:lnTo>
                  <a:pt x="450469" y="60071"/>
                </a:lnTo>
                <a:close/>
              </a:path>
              <a:path w="561975" h="221614">
                <a:moveTo>
                  <a:pt x="527472" y="169163"/>
                </a:moveTo>
                <a:lnTo>
                  <a:pt x="478408" y="169163"/>
                </a:lnTo>
                <a:lnTo>
                  <a:pt x="510539" y="218186"/>
                </a:lnTo>
                <a:lnTo>
                  <a:pt x="561848" y="218186"/>
                </a:lnTo>
                <a:lnTo>
                  <a:pt x="527472" y="169163"/>
                </a:lnTo>
                <a:close/>
              </a:path>
              <a:path w="561975" h="221614">
                <a:moveTo>
                  <a:pt x="557022" y="60071"/>
                </a:moveTo>
                <a:lnTo>
                  <a:pt x="507873" y="60071"/>
                </a:lnTo>
                <a:lnTo>
                  <a:pt x="478408" y="103505"/>
                </a:lnTo>
                <a:lnTo>
                  <a:pt x="525902" y="103505"/>
                </a:lnTo>
                <a:lnTo>
                  <a:pt x="557022" y="60071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74963" y="4531614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20">
                <a:moveTo>
                  <a:pt x="0" y="0"/>
                </a:moveTo>
                <a:lnTo>
                  <a:pt x="0" y="58293"/>
                </a:lnTo>
                <a:lnTo>
                  <a:pt x="40893" y="58293"/>
                </a:lnTo>
                <a:lnTo>
                  <a:pt x="82930" y="52831"/>
                </a:lnTo>
                <a:lnTo>
                  <a:pt x="86994" y="48260"/>
                </a:lnTo>
                <a:lnTo>
                  <a:pt x="91185" y="43687"/>
                </a:lnTo>
                <a:lnTo>
                  <a:pt x="93217" y="37465"/>
                </a:lnTo>
                <a:lnTo>
                  <a:pt x="93217" y="29718"/>
                </a:lnTo>
                <a:lnTo>
                  <a:pt x="93217" y="23241"/>
                </a:lnTo>
                <a:lnTo>
                  <a:pt x="54115" y="374"/>
                </a:lnTo>
                <a:lnTo>
                  <a:pt x="37215" y="2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89332" y="4499102"/>
            <a:ext cx="76835" cy="96520"/>
          </a:xfrm>
          <a:custGeom>
            <a:avLst/>
            <a:gdLst/>
            <a:ahLst/>
            <a:cxnLst/>
            <a:rect l="l" t="t" r="r" b="b"/>
            <a:pathLst>
              <a:path w="76834" h="96520">
                <a:moveTo>
                  <a:pt x="38614" y="0"/>
                </a:moveTo>
                <a:lnTo>
                  <a:pt x="1941" y="31219"/>
                </a:lnTo>
                <a:lnTo>
                  <a:pt x="0" y="43875"/>
                </a:lnTo>
                <a:lnTo>
                  <a:pt x="946" y="60103"/>
                </a:lnTo>
                <a:lnTo>
                  <a:pt x="3963" y="72548"/>
                </a:lnTo>
                <a:lnTo>
                  <a:pt x="8989" y="82007"/>
                </a:lnTo>
                <a:lnTo>
                  <a:pt x="19894" y="91654"/>
                </a:lnTo>
                <a:lnTo>
                  <a:pt x="31171" y="96300"/>
                </a:lnTo>
                <a:lnTo>
                  <a:pt x="47024" y="95365"/>
                </a:lnTo>
                <a:lnTo>
                  <a:pt x="58221" y="91208"/>
                </a:lnTo>
                <a:lnTo>
                  <a:pt x="68253" y="79544"/>
                </a:lnTo>
                <a:lnTo>
                  <a:pt x="74123" y="68371"/>
                </a:lnTo>
                <a:lnTo>
                  <a:pt x="76775" y="56886"/>
                </a:lnTo>
                <a:lnTo>
                  <a:pt x="76201" y="39454"/>
                </a:lnTo>
                <a:lnTo>
                  <a:pt x="47463" y="1089"/>
                </a:lnTo>
                <a:lnTo>
                  <a:pt x="38614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328022" y="4468621"/>
            <a:ext cx="165100" cy="158115"/>
          </a:xfrm>
          <a:custGeom>
            <a:avLst/>
            <a:gdLst/>
            <a:ahLst/>
            <a:cxnLst/>
            <a:rect l="l" t="t" r="r" b="b"/>
            <a:pathLst>
              <a:path w="165100" h="158114">
                <a:moveTo>
                  <a:pt x="2412" y="0"/>
                </a:moveTo>
                <a:lnTo>
                  <a:pt x="53467" y="0"/>
                </a:lnTo>
                <a:lnTo>
                  <a:pt x="81406" y="43433"/>
                </a:lnTo>
                <a:lnTo>
                  <a:pt x="110871" y="0"/>
                </a:lnTo>
                <a:lnTo>
                  <a:pt x="160020" y="0"/>
                </a:lnTo>
                <a:lnTo>
                  <a:pt x="106425" y="74802"/>
                </a:lnTo>
                <a:lnTo>
                  <a:pt x="164846" y="158114"/>
                </a:lnTo>
                <a:lnTo>
                  <a:pt x="113537" y="158114"/>
                </a:lnTo>
                <a:lnTo>
                  <a:pt x="81406" y="109092"/>
                </a:lnTo>
                <a:lnTo>
                  <a:pt x="48895" y="158114"/>
                </a:lnTo>
                <a:lnTo>
                  <a:pt x="0" y="158114"/>
                </a:lnTo>
                <a:lnTo>
                  <a:pt x="57023" y="76707"/>
                </a:lnTo>
                <a:lnTo>
                  <a:pt x="2412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46835" y="4465065"/>
            <a:ext cx="162560" cy="165100"/>
          </a:xfrm>
          <a:custGeom>
            <a:avLst/>
            <a:gdLst/>
            <a:ahLst/>
            <a:cxnLst/>
            <a:rect l="l" t="t" r="r" b="b"/>
            <a:pathLst>
              <a:path w="162559" h="165100">
                <a:moveTo>
                  <a:pt x="80984" y="0"/>
                </a:moveTo>
                <a:lnTo>
                  <a:pt x="119525" y="8439"/>
                </a:lnTo>
                <a:lnTo>
                  <a:pt x="149985" y="38226"/>
                </a:lnTo>
                <a:lnTo>
                  <a:pt x="162111" y="71853"/>
                </a:lnTo>
                <a:lnTo>
                  <a:pt x="161661" y="88310"/>
                </a:lnTo>
                <a:lnTo>
                  <a:pt x="151670" y="125465"/>
                </a:lnTo>
                <a:lnTo>
                  <a:pt x="123080" y="153674"/>
                </a:lnTo>
                <a:lnTo>
                  <a:pt x="88619" y="164950"/>
                </a:lnTo>
                <a:lnTo>
                  <a:pt x="73349" y="164469"/>
                </a:lnTo>
                <a:lnTo>
                  <a:pt x="34661" y="151682"/>
                </a:lnTo>
                <a:lnTo>
                  <a:pt x="5200" y="116065"/>
                </a:lnTo>
                <a:lnTo>
                  <a:pt x="0" y="91073"/>
                </a:lnTo>
                <a:lnTo>
                  <a:pt x="369" y="74907"/>
                </a:lnTo>
                <a:lnTo>
                  <a:pt x="16543" y="29610"/>
                </a:lnTo>
                <a:lnTo>
                  <a:pt x="47728" y="6454"/>
                </a:lnTo>
                <a:lnTo>
                  <a:pt x="80984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974963" y="4444746"/>
            <a:ext cx="85725" cy="50800"/>
          </a:xfrm>
          <a:custGeom>
            <a:avLst/>
            <a:gdLst/>
            <a:ahLst/>
            <a:cxnLst/>
            <a:rect l="l" t="t" r="r" b="b"/>
            <a:pathLst>
              <a:path w="85725" h="50800">
                <a:moveTo>
                  <a:pt x="0" y="0"/>
                </a:moveTo>
                <a:lnTo>
                  <a:pt x="0" y="50545"/>
                </a:lnTo>
                <a:lnTo>
                  <a:pt x="28955" y="50545"/>
                </a:lnTo>
                <a:lnTo>
                  <a:pt x="68452" y="48894"/>
                </a:lnTo>
                <a:lnTo>
                  <a:pt x="78739" y="41909"/>
                </a:lnTo>
                <a:lnTo>
                  <a:pt x="83057" y="37591"/>
                </a:lnTo>
                <a:lnTo>
                  <a:pt x="85216" y="32003"/>
                </a:lnTo>
                <a:lnTo>
                  <a:pt x="85216" y="24891"/>
                </a:lnTo>
                <a:lnTo>
                  <a:pt x="85216" y="18160"/>
                </a:lnTo>
                <a:lnTo>
                  <a:pt x="83311" y="12699"/>
                </a:lnTo>
                <a:lnTo>
                  <a:pt x="79628" y="8508"/>
                </a:lnTo>
                <a:lnTo>
                  <a:pt x="75945" y="4190"/>
                </a:lnTo>
                <a:lnTo>
                  <a:pt x="70357" y="1650"/>
                </a:lnTo>
                <a:lnTo>
                  <a:pt x="62991" y="761"/>
                </a:lnTo>
                <a:lnTo>
                  <a:pt x="55796" y="334"/>
                </a:lnTo>
                <a:lnTo>
                  <a:pt x="42978" y="8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31020" y="4408551"/>
            <a:ext cx="182880" cy="218440"/>
          </a:xfrm>
          <a:custGeom>
            <a:avLst/>
            <a:gdLst/>
            <a:ahLst/>
            <a:cxnLst/>
            <a:rect l="l" t="t" r="r" b="b"/>
            <a:pathLst>
              <a:path w="182879" h="218439">
                <a:moveTo>
                  <a:pt x="0" y="0"/>
                </a:moveTo>
                <a:lnTo>
                  <a:pt x="87122" y="0"/>
                </a:lnTo>
                <a:lnTo>
                  <a:pt x="102733" y="214"/>
                </a:lnTo>
                <a:lnTo>
                  <a:pt x="141858" y="6604"/>
                </a:lnTo>
                <a:lnTo>
                  <a:pt x="170200" y="40966"/>
                </a:lnTo>
                <a:lnTo>
                  <a:pt x="171949" y="53833"/>
                </a:lnTo>
                <a:lnTo>
                  <a:pt x="170527" y="67047"/>
                </a:lnTo>
                <a:lnTo>
                  <a:pt x="166165" y="78767"/>
                </a:lnTo>
                <a:lnTo>
                  <a:pt x="157385" y="90597"/>
                </a:lnTo>
                <a:lnTo>
                  <a:pt x="148241" y="98439"/>
                </a:lnTo>
                <a:lnTo>
                  <a:pt x="156840" y="106889"/>
                </a:lnTo>
                <a:lnTo>
                  <a:pt x="166430" y="115681"/>
                </a:lnTo>
                <a:lnTo>
                  <a:pt x="175575" y="128634"/>
                </a:lnTo>
                <a:lnTo>
                  <a:pt x="180673" y="140076"/>
                </a:lnTo>
                <a:lnTo>
                  <a:pt x="182637" y="151032"/>
                </a:lnTo>
                <a:lnTo>
                  <a:pt x="181732" y="165155"/>
                </a:lnTo>
                <a:lnTo>
                  <a:pt x="163809" y="200385"/>
                </a:lnTo>
                <a:lnTo>
                  <a:pt x="128950" y="216475"/>
                </a:lnTo>
                <a:lnTo>
                  <a:pt x="80162" y="218126"/>
                </a:lnTo>
                <a:lnTo>
                  <a:pt x="0" y="218186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724900" y="4236720"/>
            <a:ext cx="1054607" cy="6431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07035" y="4407661"/>
            <a:ext cx="144145" cy="222250"/>
          </a:xfrm>
          <a:custGeom>
            <a:avLst/>
            <a:gdLst/>
            <a:ahLst/>
            <a:cxnLst/>
            <a:rect l="l" t="t" r="r" b="b"/>
            <a:pathLst>
              <a:path w="144145" h="222250">
                <a:moveTo>
                  <a:pt x="39376" y="156210"/>
                </a:moveTo>
                <a:lnTo>
                  <a:pt x="0" y="168347"/>
                </a:lnTo>
                <a:lnTo>
                  <a:pt x="3378" y="179376"/>
                </a:lnTo>
                <a:lnTo>
                  <a:pt x="9057" y="190002"/>
                </a:lnTo>
                <a:lnTo>
                  <a:pt x="38800" y="216339"/>
                </a:lnTo>
                <a:lnTo>
                  <a:pt x="81227" y="222119"/>
                </a:lnTo>
                <a:lnTo>
                  <a:pt x="93153" y="219582"/>
                </a:lnTo>
                <a:lnTo>
                  <a:pt x="104609" y="214889"/>
                </a:lnTo>
                <a:lnTo>
                  <a:pt x="115815" y="207804"/>
                </a:lnTo>
                <a:lnTo>
                  <a:pt x="126992" y="198091"/>
                </a:lnTo>
                <a:lnTo>
                  <a:pt x="134338" y="188087"/>
                </a:lnTo>
                <a:lnTo>
                  <a:pt x="62236" y="188087"/>
                </a:lnTo>
                <a:lnTo>
                  <a:pt x="55378" y="185293"/>
                </a:lnTo>
                <a:lnTo>
                  <a:pt x="49516" y="179566"/>
                </a:lnTo>
                <a:lnTo>
                  <a:pt x="42833" y="169640"/>
                </a:lnTo>
                <a:lnTo>
                  <a:pt x="39376" y="156210"/>
                </a:lnTo>
                <a:close/>
              </a:path>
              <a:path w="144145" h="222250">
                <a:moveTo>
                  <a:pt x="129975" y="117475"/>
                </a:moveTo>
                <a:lnTo>
                  <a:pt x="66427" y="117475"/>
                </a:lnTo>
                <a:lnTo>
                  <a:pt x="71992" y="117475"/>
                </a:lnTo>
                <a:lnTo>
                  <a:pt x="83430" y="120190"/>
                </a:lnTo>
                <a:lnTo>
                  <a:pt x="94543" y="129245"/>
                </a:lnTo>
                <a:lnTo>
                  <a:pt x="99362" y="139766"/>
                </a:lnTo>
                <a:lnTo>
                  <a:pt x="100902" y="154653"/>
                </a:lnTo>
                <a:lnTo>
                  <a:pt x="98354" y="167848"/>
                </a:lnTo>
                <a:lnTo>
                  <a:pt x="92081" y="178181"/>
                </a:lnTo>
                <a:lnTo>
                  <a:pt x="86239" y="184785"/>
                </a:lnTo>
                <a:lnTo>
                  <a:pt x="79000" y="188087"/>
                </a:lnTo>
                <a:lnTo>
                  <a:pt x="134338" y="188087"/>
                </a:lnTo>
                <a:lnTo>
                  <a:pt x="139557" y="176894"/>
                </a:lnTo>
                <a:lnTo>
                  <a:pt x="142670" y="164185"/>
                </a:lnTo>
                <a:lnTo>
                  <a:pt x="143660" y="149717"/>
                </a:lnTo>
                <a:lnTo>
                  <a:pt x="141704" y="138330"/>
                </a:lnTo>
                <a:lnTo>
                  <a:pt x="136687" y="126856"/>
                </a:lnTo>
                <a:lnTo>
                  <a:pt x="129975" y="117475"/>
                </a:lnTo>
                <a:close/>
              </a:path>
              <a:path w="144145" h="222250">
                <a:moveTo>
                  <a:pt x="128485" y="34289"/>
                </a:moveTo>
                <a:lnTo>
                  <a:pt x="75317" y="34289"/>
                </a:lnTo>
                <a:lnTo>
                  <a:pt x="81159" y="36449"/>
                </a:lnTo>
                <a:lnTo>
                  <a:pt x="85477" y="40893"/>
                </a:lnTo>
                <a:lnTo>
                  <a:pt x="89795" y="45212"/>
                </a:lnTo>
                <a:lnTo>
                  <a:pt x="92081" y="51054"/>
                </a:lnTo>
                <a:lnTo>
                  <a:pt x="92081" y="67056"/>
                </a:lnTo>
                <a:lnTo>
                  <a:pt x="89033" y="74040"/>
                </a:lnTo>
                <a:lnTo>
                  <a:pt x="81924" y="80183"/>
                </a:lnTo>
                <a:lnTo>
                  <a:pt x="71300" y="85198"/>
                </a:lnTo>
                <a:lnTo>
                  <a:pt x="57156" y="86613"/>
                </a:lnTo>
                <a:lnTo>
                  <a:pt x="52584" y="120650"/>
                </a:lnTo>
                <a:lnTo>
                  <a:pt x="60077" y="118618"/>
                </a:lnTo>
                <a:lnTo>
                  <a:pt x="66427" y="117475"/>
                </a:lnTo>
                <a:lnTo>
                  <a:pt x="129975" y="117475"/>
                </a:lnTo>
                <a:lnTo>
                  <a:pt x="127807" y="114446"/>
                </a:lnTo>
                <a:lnTo>
                  <a:pt x="118029" y="105485"/>
                </a:lnTo>
                <a:lnTo>
                  <a:pt x="110311" y="97033"/>
                </a:lnTo>
                <a:lnTo>
                  <a:pt x="120678" y="88252"/>
                </a:lnTo>
                <a:lnTo>
                  <a:pt x="128061" y="78043"/>
                </a:lnTo>
                <a:lnTo>
                  <a:pt x="132462" y="66189"/>
                </a:lnTo>
                <a:lnTo>
                  <a:pt x="133880" y="52474"/>
                </a:lnTo>
                <a:lnTo>
                  <a:pt x="131567" y="40658"/>
                </a:lnTo>
                <a:lnTo>
                  <a:pt x="128485" y="34289"/>
                </a:lnTo>
                <a:close/>
              </a:path>
              <a:path w="144145" h="222250">
                <a:moveTo>
                  <a:pt x="69221" y="0"/>
                </a:moveTo>
                <a:lnTo>
                  <a:pt x="28501" y="11380"/>
                </a:lnTo>
                <a:lnTo>
                  <a:pt x="5624" y="43154"/>
                </a:lnTo>
                <a:lnTo>
                  <a:pt x="2038" y="56895"/>
                </a:lnTo>
                <a:lnTo>
                  <a:pt x="40519" y="63500"/>
                </a:lnTo>
                <a:lnTo>
                  <a:pt x="41662" y="53975"/>
                </a:lnTo>
                <a:lnTo>
                  <a:pt x="44710" y="46736"/>
                </a:lnTo>
                <a:lnTo>
                  <a:pt x="54870" y="36830"/>
                </a:lnTo>
                <a:lnTo>
                  <a:pt x="60966" y="34289"/>
                </a:lnTo>
                <a:lnTo>
                  <a:pt x="128485" y="34289"/>
                </a:lnTo>
                <a:lnTo>
                  <a:pt x="126034" y="29227"/>
                </a:lnTo>
                <a:lnTo>
                  <a:pt x="116977" y="17872"/>
                </a:lnTo>
                <a:lnTo>
                  <a:pt x="107164" y="10037"/>
                </a:lnTo>
                <a:lnTo>
                  <a:pt x="95927" y="4454"/>
                </a:lnTo>
                <a:lnTo>
                  <a:pt x="83276" y="1111"/>
                </a:lnTo>
                <a:lnTo>
                  <a:pt x="69221" y="0"/>
                </a:lnTo>
                <a:close/>
              </a:path>
            </a:pathLst>
          </a:custGeom>
          <a:solidFill>
            <a:srgbClr val="FBFBFC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607035" y="4407661"/>
            <a:ext cx="144145" cy="222250"/>
          </a:xfrm>
          <a:custGeom>
            <a:avLst/>
            <a:gdLst/>
            <a:ahLst/>
            <a:cxnLst/>
            <a:rect l="l" t="t" r="r" b="b"/>
            <a:pathLst>
              <a:path w="144145" h="222250">
                <a:moveTo>
                  <a:pt x="69221" y="0"/>
                </a:moveTo>
                <a:lnTo>
                  <a:pt x="107164" y="10037"/>
                </a:lnTo>
                <a:lnTo>
                  <a:pt x="131567" y="40658"/>
                </a:lnTo>
                <a:lnTo>
                  <a:pt x="133880" y="52474"/>
                </a:lnTo>
                <a:lnTo>
                  <a:pt x="132462" y="66189"/>
                </a:lnTo>
                <a:lnTo>
                  <a:pt x="128061" y="78043"/>
                </a:lnTo>
                <a:lnTo>
                  <a:pt x="120678" y="88252"/>
                </a:lnTo>
                <a:lnTo>
                  <a:pt x="110311" y="97033"/>
                </a:lnTo>
                <a:lnTo>
                  <a:pt x="118029" y="105485"/>
                </a:lnTo>
                <a:lnTo>
                  <a:pt x="127807" y="114446"/>
                </a:lnTo>
                <a:lnTo>
                  <a:pt x="136687" y="126856"/>
                </a:lnTo>
                <a:lnTo>
                  <a:pt x="141704" y="138330"/>
                </a:lnTo>
                <a:lnTo>
                  <a:pt x="143660" y="149717"/>
                </a:lnTo>
                <a:lnTo>
                  <a:pt x="142670" y="164185"/>
                </a:lnTo>
                <a:lnTo>
                  <a:pt x="115815" y="207804"/>
                </a:lnTo>
                <a:lnTo>
                  <a:pt x="81227" y="222119"/>
                </a:lnTo>
                <a:lnTo>
                  <a:pt x="64299" y="221724"/>
                </a:lnTo>
                <a:lnTo>
                  <a:pt x="17486" y="200570"/>
                </a:lnTo>
                <a:lnTo>
                  <a:pt x="0" y="168347"/>
                </a:lnTo>
                <a:lnTo>
                  <a:pt x="39376" y="156210"/>
                </a:lnTo>
                <a:lnTo>
                  <a:pt x="42833" y="169640"/>
                </a:lnTo>
                <a:lnTo>
                  <a:pt x="49516" y="179566"/>
                </a:lnTo>
                <a:lnTo>
                  <a:pt x="55378" y="185293"/>
                </a:lnTo>
                <a:lnTo>
                  <a:pt x="62236" y="188087"/>
                </a:lnTo>
                <a:lnTo>
                  <a:pt x="70364" y="188087"/>
                </a:lnTo>
                <a:lnTo>
                  <a:pt x="79000" y="188087"/>
                </a:lnTo>
                <a:lnTo>
                  <a:pt x="86239" y="184785"/>
                </a:lnTo>
                <a:lnTo>
                  <a:pt x="92081" y="178181"/>
                </a:lnTo>
                <a:lnTo>
                  <a:pt x="98354" y="167848"/>
                </a:lnTo>
                <a:lnTo>
                  <a:pt x="100902" y="154653"/>
                </a:lnTo>
                <a:lnTo>
                  <a:pt x="99362" y="139766"/>
                </a:lnTo>
                <a:lnTo>
                  <a:pt x="94543" y="129245"/>
                </a:lnTo>
                <a:lnTo>
                  <a:pt x="83430" y="120190"/>
                </a:lnTo>
                <a:lnTo>
                  <a:pt x="71992" y="117475"/>
                </a:lnTo>
                <a:lnTo>
                  <a:pt x="66427" y="117475"/>
                </a:lnTo>
                <a:lnTo>
                  <a:pt x="60077" y="118618"/>
                </a:lnTo>
                <a:lnTo>
                  <a:pt x="52584" y="120650"/>
                </a:lnTo>
                <a:lnTo>
                  <a:pt x="57156" y="86613"/>
                </a:lnTo>
                <a:lnTo>
                  <a:pt x="71300" y="85198"/>
                </a:lnTo>
                <a:lnTo>
                  <a:pt x="81924" y="80183"/>
                </a:lnTo>
                <a:lnTo>
                  <a:pt x="89033" y="74040"/>
                </a:lnTo>
                <a:lnTo>
                  <a:pt x="92081" y="67056"/>
                </a:lnTo>
                <a:lnTo>
                  <a:pt x="92081" y="58419"/>
                </a:lnTo>
                <a:lnTo>
                  <a:pt x="92081" y="51054"/>
                </a:lnTo>
                <a:lnTo>
                  <a:pt x="89795" y="45212"/>
                </a:lnTo>
                <a:lnTo>
                  <a:pt x="85477" y="40893"/>
                </a:lnTo>
                <a:lnTo>
                  <a:pt x="81159" y="36449"/>
                </a:lnTo>
                <a:lnTo>
                  <a:pt x="75317" y="34289"/>
                </a:lnTo>
                <a:lnTo>
                  <a:pt x="68078" y="34289"/>
                </a:lnTo>
                <a:lnTo>
                  <a:pt x="60966" y="34289"/>
                </a:lnTo>
                <a:lnTo>
                  <a:pt x="40519" y="63500"/>
                </a:lnTo>
                <a:lnTo>
                  <a:pt x="2038" y="56895"/>
                </a:lnTo>
                <a:lnTo>
                  <a:pt x="19558" y="19373"/>
                </a:lnTo>
                <a:lnTo>
                  <a:pt x="54902" y="1344"/>
                </a:lnTo>
                <a:lnTo>
                  <a:pt x="65702" y="68"/>
                </a:lnTo>
                <a:lnTo>
                  <a:pt x="69221" y="0"/>
                </a:lnTo>
                <a:close/>
              </a:path>
            </a:pathLst>
          </a:custGeom>
          <a:ln w="13716">
            <a:solidFill>
              <a:srgbClr val="000818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410700" y="4236720"/>
            <a:ext cx="544068" cy="6431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585959" y="4236720"/>
            <a:ext cx="460248" cy="6431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50095" y="4801742"/>
            <a:ext cx="997585" cy="696595"/>
          </a:xfrm>
          <a:custGeom>
            <a:avLst/>
            <a:gdLst/>
            <a:ahLst/>
            <a:cxnLst/>
            <a:rect l="l" t="t" r="r" b="b"/>
            <a:pathLst>
              <a:path w="997584" h="696595">
                <a:moveTo>
                  <a:pt x="46989" y="601979"/>
                </a:moveTo>
                <a:lnTo>
                  <a:pt x="43306" y="603376"/>
                </a:lnTo>
                <a:lnTo>
                  <a:pt x="41782" y="606551"/>
                </a:lnTo>
                <a:lnTo>
                  <a:pt x="0" y="696467"/>
                </a:lnTo>
                <a:lnTo>
                  <a:pt x="25498" y="694435"/>
                </a:lnTo>
                <a:lnTo>
                  <a:pt x="13970" y="694435"/>
                </a:lnTo>
                <a:lnTo>
                  <a:pt x="6730" y="684021"/>
                </a:lnTo>
                <a:lnTo>
                  <a:pt x="26035" y="670595"/>
                </a:lnTo>
                <a:lnTo>
                  <a:pt x="53339" y="611885"/>
                </a:lnTo>
                <a:lnTo>
                  <a:pt x="54736" y="608710"/>
                </a:lnTo>
                <a:lnTo>
                  <a:pt x="53467" y="604900"/>
                </a:lnTo>
                <a:lnTo>
                  <a:pt x="50164" y="603503"/>
                </a:lnTo>
                <a:lnTo>
                  <a:pt x="46989" y="601979"/>
                </a:lnTo>
                <a:close/>
              </a:path>
              <a:path w="997584" h="696595">
                <a:moveTo>
                  <a:pt x="26035" y="670595"/>
                </a:moveTo>
                <a:lnTo>
                  <a:pt x="6730" y="684021"/>
                </a:lnTo>
                <a:lnTo>
                  <a:pt x="13970" y="694435"/>
                </a:lnTo>
                <a:lnTo>
                  <a:pt x="17622" y="691895"/>
                </a:lnTo>
                <a:lnTo>
                  <a:pt x="16128" y="691895"/>
                </a:lnTo>
                <a:lnTo>
                  <a:pt x="9905" y="682878"/>
                </a:lnTo>
                <a:lnTo>
                  <a:pt x="20722" y="682019"/>
                </a:lnTo>
                <a:lnTo>
                  <a:pt x="26035" y="670595"/>
                </a:lnTo>
                <a:close/>
              </a:path>
              <a:path w="997584" h="696595">
                <a:moveTo>
                  <a:pt x="101346" y="675639"/>
                </a:moveTo>
                <a:lnTo>
                  <a:pt x="33254" y="681023"/>
                </a:lnTo>
                <a:lnTo>
                  <a:pt x="13970" y="694435"/>
                </a:lnTo>
                <a:lnTo>
                  <a:pt x="25498" y="694435"/>
                </a:lnTo>
                <a:lnTo>
                  <a:pt x="98805" y="688593"/>
                </a:lnTo>
                <a:lnTo>
                  <a:pt x="102361" y="688212"/>
                </a:lnTo>
                <a:lnTo>
                  <a:pt x="104901" y="685164"/>
                </a:lnTo>
                <a:lnTo>
                  <a:pt x="104394" y="678179"/>
                </a:lnTo>
                <a:lnTo>
                  <a:pt x="101346" y="675639"/>
                </a:lnTo>
                <a:close/>
              </a:path>
              <a:path w="997584" h="696595">
                <a:moveTo>
                  <a:pt x="20722" y="682019"/>
                </a:moveTo>
                <a:lnTo>
                  <a:pt x="9905" y="682878"/>
                </a:lnTo>
                <a:lnTo>
                  <a:pt x="16128" y="691895"/>
                </a:lnTo>
                <a:lnTo>
                  <a:pt x="20722" y="682019"/>
                </a:lnTo>
                <a:close/>
              </a:path>
              <a:path w="997584" h="696595">
                <a:moveTo>
                  <a:pt x="33254" y="681023"/>
                </a:moveTo>
                <a:lnTo>
                  <a:pt x="20722" y="682019"/>
                </a:lnTo>
                <a:lnTo>
                  <a:pt x="16128" y="691895"/>
                </a:lnTo>
                <a:lnTo>
                  <a:pt x="17622" y="691895"/>
                </a:lnTo>
                <a:lnTo>
                  <a:pt x="33254" y="681023"/>
                </a:lnTo>
                <a:close/>
              </a:path>
              <a:path w="997584" h="696595">
                <a:moveTo>
                  <a:pt x="990219" y="0"/>
                </a:moveTo>
                <a:lnTo>
                  <a:pt x="26035" y="670595"/>
                </a:lnTo>
                <a:lnTo>
                  <a:pt x="20722" y="682019"/>
                </a:lnTo>
                <a:lnTo>
                  <a:pt x="33254" y="681023"/>
                </a:lnTo>
                <a:lnTo>
                  <a:pt x="997457" y="10413"/>
                </a:lnTo>
                <a:lnTo>
                  <a:pt x="990219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696706" y="5106670"/>
            <a:ext cx="7600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z-i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2539" y="109728"/>
            <a:ext cx="882396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7255" y="213359"/>
            <a:ext cx="128473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4307" y="109728"/>
            <a:ext cx="653795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0423" y="213359"/>
            <a:ext cx="757427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0172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Segoe UI"/>
                <a:cs typeface="Segoe UI"/>
              </a:rPr>
              <a:t>V</a:t>
            </a:r>
            <a:r>
              <a:rPr sz="2550" dirty="0">
                <a:latin typeface="Segoe UI"/>
                <a:cs typeface="Segoe UI"/>
              </a:rPr>
              <a:t>Í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/>
              <a:t>DỤ</a:t>
            </a:r>
            <a:r>
              <a:rPr sz="2550" spc="180" dirty="0"/>
              <a:t> </a:t>
            </a:r>
            <a:r>
              <a:rPr dirty="0">
                <a:latin typeface="Segoe UI"/>
                <a:cs typeface="Segoe UI"/>
              </a:rPr>
              <a:t>1</a:t>
            </a:r>
            <a:r>
              <a:rPr spc="-5" dirty="0">
                <a:latin typeface="Segoe UI"/>
                <a:cs typeface="Segoe UI"/>
              </a:rPr>
              <a:t> </a:t>
            </a:r>
            <a:r>
              <a:rPr sz="2550" dirty="0"/>
              <a:t>ĐỊ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20" dirty="0"/>
              <a:t> </a:t>
            </a:r>
            <a:r>
              <a:rPr sz="2550" spc="-5" dirty="0"/>
              <a:t>VỊ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5800" y="1209675"/>
            <a:ext cx="4572000" cy="4505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24539" y="6014389"/>
            <a:ext cx="386715" cy="386715"/>
          </a:xfrm>
          <a:custGeom>
            <a:avLst/>
            <a:gdLst/>
            <a:ahLst/>
            <a:cxnLst/>
            <a:rect l="l" t="t" r="r" b="b"/>
            <a:pathLst>
              <a:path w="386715" h="386714">
                <a:moveTo>
                  <a:pt x="386460" y="0"/>
                </a:moveTo>
                <a:lnTo>
                  <a:pt x="77342" y="77279"/>
                </a:lnTo>
                <a:lnTo>
                  <a:pt x="0" y="386410"/>
                </a:lnTo>
                <a:lnTo>
                  <a:pt x="38646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5000" y="914400"/>
            <a:ext cx="6096000" cy="5486400"/>
          </a:xfrm>
          <a:custGeom>
            <a:avLst/>
            <a:gdLst/>
            <a:ahLst/>
            <a:cxnLst/>
            <a:rect l="l" t="t" r="r" b="b"/>
            <a:pathLst>
              <a:path w="6096000" h="5486400">
                <a:moveTo>
                  <a:pt x="5709539" y="5486400"/>
                </a:moveTo>
                <a:lnTo>
                  <a:pt x="5786882" y="5177269"/>
                </a:lnTo>
                <a:lnTo>
                  <a:pt x="6096000" y="5099989"/>
                </a:lnTo>
                <a:lnTo>
                  <a:pt x="5709539" y="5486400"/>
                </a:lnTo>
                <a:lnTo>
                  <a:pt x="0" y="5486400"/>
                </a:lnTo>
                <a:lnTo>
                  <a:pt x="0" y="0"/>
                </a:lnTo>
                <a:lnTo>
                  <a:pt x="6096000" y="0"/>
                </a:lnTo>
                <a:lnTo>
                  <a:pt x="6096000" y="509998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07810" y="1143000"/>
            <a:ext cx="4067175" cy="48672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39110" y="2200275"/>
            <a:ext cx="103505" cy="990600"/>
          </a:xfrm>
          <a:custGeom>
            <a:avLst/>
            <a:gdLst/>
            <a:ahLst/>
            <a:cxnLst/>
            <a:rect l="l" t="t" r="r" b="b"/>
            <a:pathLst>
              <a:path w="103505" h="990600">
                <a:moveTo>
                  <a:pt x="7112" y="894588"/>
                </a:moveTo>
                <a:lnTo>
                  <a:pt x="1015" y="898144"/>
                </a:lnTo>
                <a:lnTo>
                  <a:pt x="0" y="901953"/>
                </a:lnTo>
                <a:lnTo>
                  <a:pt x="51688" y="990600"/>
                </a:lnTo>
                <a:lnTo>
                  <a:pt x="59020" y="978026"/>
                </a:lnTo>
                <a:lnTo>
                  <a:pt x="45338" y="978026"/>
                </a:lnTo>
                <a:lnTo>
                  <a:pt x="45338" y="954604"/>
                </a:lnTo>
                <a:lnTo>
                  <a:pt x="10921" y="895603"/>
                </a:lnTo>
                <a:lnTo>
                  <a:pt x="7112" y="894588"/>
                </a:lnTo>
                <a:close/>
              </a:path>
              <a:path w="103505" h="990600">
                <a:moveTo>
                  <a:pt x="45338" y="954604"/>
                </a:moveTo>
                <a:lnTo>
                  <a:pt x="45338" y="978026"/>
                </a:lnTo>
                <a:lnTo>
                  <a:pt x="58038" y="978026"/>
                </a:lnTo>
                <a:lnTo>
                  <a:pt x="58038" y="974851"/>
                </a:lnTo>
                <a:lnTo>
                  <a:pt x="46227" y="974851"/>
                </a:lnTo>
                <a:lnTo>
                  <a:pt x="51688" y="965490"/>
                </a:lnTo>
                <a:lnTo>
                  <a:pt x="45338" y="954604"/>
                </a:lnTo>
                <a:close/>
              </a:path>
              <a:path w="103505" h="990600">
                <a:moveTo>
                  <a:pt x="96265" y="894588"/>
                </a:moveTo>
                <a:lnTo>
                  <a:pt x="92456" y="895603"/>
                </a:lnTo>
                <a:lnTo>
                  <a:pt x="58038" y="954604"/>
                </a:lnTo>
                <a:lnTo>
                  <a:pt x="58038" y="978026"/>
                </a:lnTo>
                <a:lnTo>
                  <a:pt x="59020" y="978026"/>
                </a:lnTo>
                <a:lnTo>
                  <a:pt x="103377" y="901953"/>
                </a:lnTo>
                <a:lnTo>
                  <a:pt x="102362" y="898144"/>
                </a:lnTo>
                <a:lnTo>
                  <a:pt x="96265" y="894588"/>
                </a:lnTo>
                <a:close/>
              </a:path>
              <a:path w="103505" h="990600">
                <a:moveTo>
                  <a:pt x="51688" y="965490"/>
                </a:moveTo>
                <a:lnTo>
                  <a:pt x="46227" y="974851"/>
                </a:lnTo>
                <a:lnTo>
                  <a:pt x="57150" y="974851"/>
                </a:lnTo>
                <a:lnTo>
                  <a:pt x="51688" y="965490"/>
                </a:lnTo>
                <a:close/>
              </a:path>
              <a:path w="103505" h="990600">
                <a:moveTo>
                  <a:pt x="58038" y="954604"/>
                </a:moveTo>
                <a:lnTo>
                  <a:pt x="51688" y="965490"/>
                </a:lnTo>
                <a:lnTo>
                  <a:pt x="57150" y="974851"/>
                </a:lnTo>
                <a:lnTo>
                  <a:pt x="58038" y="974851"/>
                </a:lnTo>
                <a:lnTo>
                  <a:pt x="58038" y="954604"/>
                </a:lnTo>
                <a:close/>
              </a:path>
              <a:path w="103505" h="990600">
                <a:moveTo>
                  <a:pt x="51688" y="25109"/>
                </a:moveTo>
                <a:lnTo>
                  <a:pt x="45338" y="35995"/>
                </a:lnTo>
                <a:lnTo>
                  <a:pt x="45338" y="954604"/>
                </a:lnTo>
                <a:lnTo>
                  <a:pt x="51688" y="965490"/>
                </a:lnTo>
                <a:lnTo>
                  <a:pt x="58038" y="954604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5" h="990600">
                <a:moveTo>
                  <a:pt x="51688" y="0"/>
                </a:moveTo>
                <a:lnTo>
                  <a:pt x="0" y="88646"/>
                </a:lnTo>
                <a:lnTo>
                  <a:pt x="1015" y="92455"/>
                </a:lnTo>
                <a:lnTo>
                  <a:pt x="7112" y="96012"/>
                </a:lnTo>
                <a:lnTo>
                  <a:pt x="10921" y="94996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5" h="99060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6" y="94996"/>
                </a:lnTo>
                <a:lnTo>
                  <a:pt x="96265" y="96012"/>
                </a:lnTo>
                <a:lnTo>
                  <a:pt x="102362" y="92455"/>
                </a:lnTo>
                <a:lnTo>
                  <a:pt x="103377" y="88646"/>
                </a:lnTo>
                <a:lnTo>
                  <a:pt x="59020" y="12573"/>
                </a:lnTo>
                <a:close/>
              </a:path>
              <a:path w="103505" h="9906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5" h="99060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5" h="99060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5774" y="3672585"/>
            <a:ext cx="534035" cy="103505"/>
          </a:xfrm>
          <a:custGeom>
            <a:avLst/>
            <a:gdLst/>
            <a:ahLst/>
            <a:cxnLst/>
            <a:rect l="l" t="t" r="r" b="b"/>
            <a:pathLst>
              <a:path w="534035" h="103504">
                <a:moveTo>
                  <a:pt x="88633" y="0"/>
                </a:moveTo>
                <a:lnTo>
                  <a:pt x="0" y="51688"/>
                </a:lnTo>
                <a:lnTo>
                  <a:pt x="88633" y="103377"/>
                </a:lnTo>
                <a:lnTo>
                  <a:pt x="92519" y="102362"/>
                </a:lnTo>
                <a:lnTo>
                  <a:pt x="96050" y="96265"/>
                </a:lnTo>
                <a:lnTo>
                  <a:pt x="95021" y="92456"/>
                </a:lnTo>
                <a:lnTo>
                  <a:pt x="36039" y="58038"/>
                </a:lnTo>
                <a:lnTo>
                  <a:pt x="12598" y="58038"/>
                </a:lnTo>
                <a:lnTo>
                  <a:pt x="12598" y="45338"/>
                </a:lnTo>
                <a:lnTo>
                  <a:pt x="36039" y="45338"/>
                </a:lnTo>
                <a:lnTo>
                  <a:pt x="95021" y="10921"/>
                </a:lnTo>
                <a:lnTo>
                  <a:pt x="96050" y="7112"/>
                </a:lnTo>
                <a:lnTo>
                  <a:pt x="92519" y="1015"/>
                </a:lnTo>
                <a:lnTo>
                  <a:pt x="88633" y="0"/>
                </a:lnTo>
                <a:close/>
              </a:path>
              <a:path w="534035" h="103504">
                <a:moveTo>
                  <a:pt x="508293" y="51688"/>
                </a:moveTo>
                <a:lnTo>
                  <a:pt x="438429" y="92456"/>
                </a:lnTo>
                <a:lnTo>
                  <a:pt x="437400" y="96265"/>
                </a:lnTo>
                <a:lnTo>
                  <a:pt x="440931" y="102362"/>
                </a:lnTo>
                <a:lnTo>
                  <a:pt x="444817" y="103377"/>
                </a:lnTo>
                <a:lnTo>
                  <a:pt x="522562" y="58038"/>
                </a:lnTo>
                <a:lnTo>
                  <a:pt x="520852" y="58038"/>
                </a:lnTo>
                <a:lnTo>
                  <a:pt x="520852" y="57150"/>
                </a:lnTo>
                <a:lnTo>
                  <a:pt x="517652" y="57150"/>
                </a:lnTo>
                <a:lnTo>
                  <a:pt x="508293" y="51688"/>
                </a:lnTo>
                <a:close/>
              </a:path>
              <a:path w="534035" h="103504">
                <a:moveTo>
                  <a:pt x="36039" y="45338"/>
                </a:moveTo>
                <a:lnTo>
                  <a:pt x="12598" y="45338"/>
                </a:lnTo>
                <a:lnTo>
                  <a:pt x="12598" y="58038"/>
                </a:lnTo>
                <a:lnTo>
                  <a:pt x="36039" y="58038"/>
                </a:lnTo>
                <a:lnTo>
                  <a:pt x="34516" y="57150"/>
                </a:lnTo>
                <a:lnTo>
                  <a:pt x="15798" y="57150"/>
                </a:lnTo>
                <a:lnTo>
                  <a:pt x="15798" y="46227"/>
                </a:lnTo>
                <a:lnTo>
                  <a:pt x="34516" y="46227"/>
                </a:lnTo>
                <a:lnTo>
                  <a:pt x="36039" y="45338"/>
                </a:lnTo>
                <a:close/>
              </a:path>
              <a:path w="534035" h="103504">
                <a:moveTo>
                  <a:pt x="497411" y="45338"/>
                </a:moveTo>
                <a:lnTo>
                  <a:pt x="36039" y="45338"/>
                </a:lnTo>
                <a:lnTo>
                  <a:pt x="25157" y="51688"/>
                </a:lnTo>
                <a:lnTo>
                  <a:pt x="36039" y="58038"/>
                </a:lnTo>
                <a:lnTo>
                  <a:pt x="497411" y="58038"/>
                </a:lnTo>
                <a:lnTo>
                  <a:pt x="508293" y="51688"/>
                </a:lnTo>
                <a:lnTo>
                  <a:pt x="497411" y="45338"/>
                </a:lnTo>
                <a:close/>
              </a:path>
              <a:path w="534035" h="103504">
                <a:moveTo>
                  <a:pt x="522560" y="45338"/>
                </a:moveTo>
                <a:lnTo>
                  <a:pt x="520852" y="45338"/>
                </a:lnTo>
                <a:lnTo>
                  <a:pt x="520852" y="58038"/>
                </a:lnTo>
                <a:lnTo>
                  <a:pt x="522562" y="58038"/>
                </a:lnTo>
                <a:lnTo>
                  <a:pt x="533450" y="51688"/>
                </a:lnTo>
                <a:lnTo>
                  <a:pt x="522560" y="45338"/>
                </a:lnTo>
                <a:close/>
              </a:path>
              <a:path w="534035" h="103504">
                <a:moveTo>
                  <a:pt x="15798" y="46227"/>
                </a:moveTo>
                <a:lnTo>
                  <a:pt x="15798" y="57150"/>
                </a:lnTo>
                <a:lnTo>
                  <a:pt x="25157" y="51688"/>
                </a:lnTo>
                <a:lnTo>
                  <a:pt x="15798" y="46227"/>
                </a:lnTo>
                <a:close/>
              </a:path>
              <a:path w="534035" h="103504">
                <a:moveTo>
                  <a:pt x="25157" y="51688"/>
                </a:moveTo>
                <a:lnTo>
                  <a:pt x="15798" y="57150"/>
                </a:lnTo>
                <a:lnTo>
                  <a:pt x="34516" y="57150"/>
                </a:lnTo>
                <a:lnTo>
                  <a:pt x="25157" y="51688"/>
                </a:lnTo>
                <a:close/>
              </a:path>
              <a:path w="534035" h="103504">
                <a:moveTo>
                  <a:pt x="517652" y="46227"/>
                </a:moveTo>
                <a:lnTo>
                  <a:pt x="508293" y="51688"/>
                </a:lnTo>
                <a:lnTo>
                  <a:pt x="517652" y="57150"/>
                </a:lnTo>
                <a:lnTo>
                  <a:pt x="517652" y="46227"/>
                </a:lnTo>
                <a:close/>
              </a:path>
              <a:path w="534035" h="103504">
                <a:moveTo>
                  <a:pt x="520852" y="46227"/>
                </a:moveTo>
                <a:lnTo>
                  <a:pt x="517652" y="46227"/>
                </a:lnTo>
                <a:lnTo>
                  <a:pt x="517652" y="57150"/>
                </a:lnTo>
                <a:lnTo>
                  <a:pt x="520852" y="57150"/>
                </a:lnTo>
                <a:lnTo>
                  <a:pt x="520852" y="46227"/>
                </a:lnTo>
                <a:close/>
              </a:path>
              <a:path w="534035" h="103504">
                <a:moveTo>
                  <a:pt x="34516" y="46227"/>
                </a:moveTo>
                <a:lnTo>
                  <a:pt x="15798" y="46227"/>
                </a:lnTo>
                <a:lnTo>
                  <a:pt x="25157" y="51688"/>
                </a:lnTo>
                <a:lnTo>
                  <a:pt x="34516" y="46227"/>
                </a:lnTo>
                <a:close/>
              </a:path>
              <a:path w="534035" h="103504">
                <a:moveTo>
                  <a:pt x="444817" y="0"/>
                </a:moveTo>
                <a:lnTo>
                  <a:pt x="440931" y="1015"/>
                </a:lnTo>
                <a:lnTo>
                  <a:pt x="437400" y="7112"/>
                </a:lnTo>
                <a:lnTo>
                  <a:pt x="438429" y="10921"/>
                </a:lnTo>
                <a:lnTo>
                  <a:pt x="508293" y="51688"/>
                </a:lnTo>
                <a:lnTo>
                  <a:pt x="517652" y="46227"/>
                </a:lnTo>
                <a:lnTo>
                  <a:pt x="520852" y="46227"/>
                </a:lnTo>
                <a:lnTo>
                  <a:pt x="520852" y="45338"/>
                </a:lnTo>
                <a:lnTo>
                  <a:pt x="522560" y="45338"/>
                </a:lnTo>
                <a:lnTo>
                  <a:pt x="444817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06420" y="2556002"/>
            <a:ext cx="102679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5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100px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021" y="3894073"/>
            <a:ext cx="8877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5" dirty="0">
                <a:latin typeface="Arial"/>
                <a:cs typeface="Arial"/>
              </a:rPr>
              <a:t>t:</a:t>
            </a:r>
            <a:r>
              <a:rPr sz="1800" spc="-5" dirty="0">
                <a:latin typeface="Arial"/>
                <a:cs typeface="Arial"/>
              </a:rPr>
              <a:t>50px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6906" y="5936081"/>
            <a:ext cx="312420" cy="312420"/>
          </a:xfrm>
          <a:custGeom>
            <a:avLst/>
            <a:gdLst/>
            <a:ahLst/>
            <a:cxnLst/>
            <a:rect l="l" t="t" r="r" b="b"/>
            <a:pathLst>
              <a:path w="312420" h="312420">
                <a:moveTo>
                  <a:pt x="312293" y="0"/>
                </a:moveTo>
                <a:lnTo>
                  <a:pt x="62484" y="62471"/>
                </a:lnTo>
                <a:lnTo>
                  <a:pt x="0" y="312318"/>
                </a:lnTo>
                <a:lnTo>
                  <a:pt x="31229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4400" y="1066800"/>
            <a:ext cx="4114800" cy="5181600"/>
          </a:xfrm>
          <a:custGeom>
            <a:avLst/>
            <a:gdLst/>
            <a:ahLst/>
            <a:cxnLst/>
            <a:rect l="l" t="t" r="r" b="b"/>
            <a:pathLst>
              <a:path w="4114800" h="5181600">
                <a:moveTo>
                  <a:pt x="3802506" y="5181600"/>
                </a:moveTo>
                <a:lnTo>
                  <a:pt x="3864991" y="4931752"/>
                </a:lnTo>
                <a:lnTo>
                  <a:pt x="4114800" y="4869281"/>
                </a:lnTo>
                <a:lnTo>
                  <a:pt x="3802506" y="5181600"/>
                </a:lnTo>
                <a:lnTo>
                  <a:pt x="0" y="51816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869281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109728"/>
            <a:ext cx="80772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59" y="213359"/>
            <a:ext cx="5410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50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568" y="213359"/>
            <a:ext cx="91287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9763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2539" y="109728"/>
            <a:ext cx="882396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7255" y="213359"/>
            <a:ext cx="128473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4307" y="109728"/>
            <a:ext cx="653795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423" y="213359"/>
            <a:ext cx="757427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0172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Segoe UI"/>
                <a:cs typeface="Segoe UI"/>
              </a:rPr>
              <a:t>V</a:t>
            </a:r>
            <a:r>
              <a:rPr sz="2550" dirty="0">
                <a:latin typeface="Segoe UI"/>
                <a:cs typeface="Segoe UI"/>
              </a:rPr>
              <a:t>Í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/>
              <a:t>DỤ</a:t>
            </a:r>
            <a:r>
              <a:rPr sz="2550" spc="180" dirty="0"/>
              <a:t> </a:t>
            </a:r>
            <a:r>
              <a:rPr dirty="0">
                <a:latin typeface="Segoe UI"/>
                <a:cs typeface="Segoe UI"/>
              </a:rPr>
              <a:t>2</a:t>
            </a:r>
            <a:r>
              <a:rPr spc="-5" dirty="0">
                <a:latin typeface="Segoe UI"/>
                <a:cs typeface="Segoe UI"/>
              </a:rPr>
              <a:t> </a:t>
            </a:r>
            <a:r>
              <a:rPr sz="2550" dirty="0"/>
              <a:t>ĐỊ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20" dirty="0"/>
              <a:t> </a:t>
            </a:r>
            <a:r>
              <a:rPr sz="2550" spc="-5" dirty="0"/>
              <a:t>VỊ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1066800"/>
            <a:ext cx="4133850" cy="4505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000" y="1562100"/>
            <a:ext cx="3505200" cy="3733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10600" y="1752600"/>
            <a:ext cx="3200400" cy="2667000"/>
          </a:xfrm>
          <a:custGeom>
            <a:avLst/>
            <a:gdLst/>
            <a:ahLst/>
            <a:cxnLst/>
            <a:rect l="l" t="t" r="r" b="b"/>
            <a:pathLst>
              <a:path w="3200400" h="2667000">
                <a:moveTo>
                  <a:pt x="3200400" y="0"/>
                </a:moveTo>
                <a:lnTo>
                  <a:pt x="0" y="0"/>
                </a:lnTo>
                <a:lnTo>
                  <a:pt x="0" y="2667000"/>
                </a:lnTo>
                <a:lnTo>
                  <a:pt x="2987675" y="2667000"/>
                </a:lnTo>
                <a:lnTo>
                  <a:pt x="3200400" y="2454275"/>
                </a:lnTo>
                <a:lnTo>
                  <a:pt x="3200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98275" y="4206875"/>
            <a:ext cx="212725" cy="212725"/>
          </a:xfrm>
          <a:custGeom>
            <a:avLst/>
            <a:gdLst/>
            <a:ahLst/>
            <a:cxnLst/>
            <a:rect l="l" t="t" r="r" b="b"/>
            <a:pathLst>
              <a:path w="212725" h="212725">
                <a:moveTo>
                  <a:pt x="212725" y="0"/>
                </a:moveTo>
                <a:lnTo>
                  <a:pt x="42545" y="42544"/>
                </a:lnTo>
                <a:lnTo>
                  <a:pt x="0" y="212725"/>
                </a:lnTo>
                <a:lnTo>
                  <a:pt x="2127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0600" y="1752600"/>
            <a:ext cx="3200400" cy="2667000"/>
          </a:xfrm>
          <a:custGeom>
            <a:avLst/>
            <a:gdLst/>
            <a:ahLst/>
            <a:cxnLst/>
            <a:rect l="l" t="t" r="r" b="b"/>
            <a:pathLst>
              <a:path w="3200400" h="2667000">
                <a:moveTo>
                  <a:pt x="2987675" y="2667000"/>
                </a:moveTo>
                <a:lnTo>
                  <a:pt x="3030220" y="2496820"/>
                </a:lnTo>
                <a:lnTo>
                  <a:pt x="3200400" y="2454275"/>
                </a:lnTo>
                <a:lnTo>
                  <a:pt x="2987675" y="2667000"/>
                </a:lnTo>
                <a:lnTo>
                  <a:pt x="0" y="2667000"/>
                </a:lnTo>
                <a:lnTo>
                  <a:pt x="0" y="0"/>
                </a:lnTo>
                <a:lnTo>
                  <a:pt x="3200400" y="0"/>
                </a:lnTo>
                <a:lnTo>
                  <a:pt x="3200400" y="245427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1600" y="1981200"/>
            <a:ext cx="2686050" cy="1828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0800" y="3080130"/>
            <a:ext cx="2212340" cy="824865"/>
          </a:xfrm>
          <a:custGeom>
            <a:avLst/>
            <a:gdLst/>
            <a:ahLst/>
            <a:cxnLst/>
            <a:rect l="l" t="t" r="r" b="b"/>
            <a:pathLst>
              <a:path w="2212340" h="824864">
                <a:moveTo>
                  <a:pt x="69723" y="726948"/>
                </a:moveTo>
                <a:lnTo>
                  <a:pt x="65659" y="727329"/>
                </a:lnTo>
                <a:lnTo>
                  <a:pt x="63500" y="729996"/>
                </a:lnTo>
                <a:lnTo>
                  <a:pt x="0" y="806069"/>
                </a:lnTo>
                <a:lnTo>
                  <a:pt x="100964" y="824484"/>
                </a:lnTo>
                <a:lnTo>
                  <a:pt x="104267" y="822198"/>
                </a:lnTo>
                <a:lnTo>
                  <a:pt x="105536" y="815340"/>
                </a:lnTo>
                <a:lnTo>
                  <a:pt x="103250" y="812038"/>
                </a:lnTo>
                <a:lnTo>
                  <a:pt x="79571" y="807720"/>
                </a:lnTo>
                <a:lnTo>
                  <a:pt x="13970" y="807720"/>
                </a:lnTo>
                <a:lnTo>
                  <a:pt x="9651" y="795782"/>
                </a:lnTo>
                <a:lnTo>
                  <a:pt x="31668" y="787810"/>
                </a:lnTo>
                <a:lnTo>
                  <a:pt x="73151" y="738124"/>
                </a:lnTo>
                <a:lnTo>
                  <a:pt x="75437" y="735457"/>
                </a:lnTo>
                <a:lnTo>
                  <a:pt x="75057" y="731393"/>
                </a:lnTo>
                <a:lnTo>
                  <a:pt x="72389" y="729234"/>
                </a:lnTo>
                <a:lnTo>
                  <a:pt x="69723" y="726948"/>
                </a:lnTo>
                <a:close/>
              </a:path>
              <a:path w="2212340" h="824864">
                <a:moveTo>
                  <a:pt x="31668" y="787810"/>
                </a:moveTo>
                <a:lnTo>
                  <a:pt x="9651" y="795782"/>
                </a:lnTo>
                <a:lnTo>
                  <a:pt x="13970" y="807720"/>
                </a:lnTo>
                <a:lnTo>
                  <a:pt x="19231" y="805815"/>
                </a:lnTo>
                <a:lnTo>
                  <a:pt x="16637" y="805815"/>
                </a:lnTo>
                <a:lnTo>
                  <a:pt x="12953" y="795528"/>
                </a:lnTo>
                <a:lnTo>
                  <a:pt x="25225" y="795528"/>
                </a:lnTo>
                <a:lnTo>
                  <a:pt x="31668" y="787810"/>
                </a:lnTo>
                <a:close/>
              </a:path>
              <a:path w="2212340" h="824864">
                <a:moveTo>
                  <a:pt x="35996" y="799745"/>
                </a:moveTo>
                <a:lnTo>
                  <a:pt x="13970" y="807720"/>
                </a:lnTo>
                <a:lnTo>
                  <a:pt x="79571" y="807720"/>
                </a:lnTo>
                <a:lnTo>
                  <a:pt x="35996" y="799745"/>
                </a:lnTo>
                <a:close/>
              </a:path>
              <a:path w="2212340" h="824864">
                <a:moveTo>
                  <a:pt x="12953" y="795528"/>
                </a:moveTo>
                <a:lnTo>
                  <a:pt x="16637" y="805815"/>
                </a:lnTo>
                <a:lnTo>
                  <a:pt x="23599" y="797476"/>
                </a:lnTo>
                <a:lnTo>
                  <a:pt x="12953" y="795528"/>
                </a:lnTo>
                <a:close/>
              </a:path>
              <a:path w="2212340" h="824864">
                <a:moveTo>
                  <a:pt x="23599" y="797476"/>
                </a:moveTo>
                <a:lnTo>
                  <a:pt x="16637" y="805815"/>
                </a:lnTo>
                <a:lnTo>
                  <a:pt x="19231" y="805815"/>
                </a:lnTo>
                <a:lnTo>
                  <a:pt x="35996" y="799745"/>
                </a:lnTo>
                <a:lnTo>
                  <a:pt x="23599" y="797476"/>
                </a:lnTo>
                <a:close/>
              </a:path>
              <a:path w="2212340" h="824864">
                <a:moveTo>
                  <a:pt x="2207641" y="0"/>
                </a:moveTo>
                <a:lnTo>
                  <a:pt x="31668" y="787810"/>
                </a:lnTo>
                <a:lnTo>
                  <a:pt x="23599" y="797476"/>
                </a:lnTo>
                <a:lnTo>
                  <a:pt x="35996" y="799745"/>
                </a:lnTo>
                <a:lnTo>
                  <a:pt x="2211958" y="11938"/>
                </a:lnTo>
                <a:lnTo>
                  <a:pt x="2207641" y="0"/>
                </a:lnTo>
                <a:close/>
              </a:path>
              <a:path w="2212340" h="824864">
                <a:moveTo>
                  <a:pt x="25225" y="795528"/>
                </a:moveTo>
                <a:lnTo>
                  <a:pt x="12953" y="795528"/>
                </a:lnTo>
                <a:lnTo>
                  <a:pt x="23599" y="797476"/>
                </a:lnTo>
                <a:lnTo>
                  <a:pt x="25225" y="7955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52800" y="4367910"/>
            <a:ext cx="533400" cy="103505"/>
          </a:xfrm>
          <a:custGeom>
            <a:avLst/>
            <a:gdLst/>
            <a:ahLst/>
            <a:cxnLst/>
            <a:rect l="l" t="t" r="r" b="b"/>
            <a:pathLst>
              <a:path w="533400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2"/>
                </a:lnTo>
                <a:lnTo>
                  <a:pt x="96012" y="96265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533400" h="103504">
                <a:moveTo>
                  <a:pt x="508290" y="51688"/>
                </a:moveTo>
                <a:lnTo>
                  <a:pt x="438403" y="92456"/>
                </a:lnTo>
                <a:lnTo>
                  <a:pt x="437388" y="96265"/>
                </a:lnTo>
                <a:lnTo>
                  <a:pt x="440944" y="102362"/>
                </a:lnTo>
                <a:lnTo>
                  <a:pt x="444753" y="103377"/>
                </a:lnTo>
                <a:lnTo>
                  <a:pt x="522509" y="58038"/>
                </a:lnTo>
                <a:lnTo>
                  <a:pt x="520826" y="58038"/>
                </a:lnTo>
                <a:lnTo>
                  <a:pt x="520826" y="57150"/>
                </a:lnTo>
                <a:lnTo>
                  <a:pt x="517651" y="57150"/>
                </a:lnTo>
                <a:lnTo>
                  <a:pt x="508290" y="51688"/>
                </a:lnTo>
                <a:close/>
              </a:path>
              <a:path w="533400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533400" h="103504">
                <a:moveTo>
                  <a:pt x="497404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497404" y="58038"/>
                </a:lnTo>
                <a:lnTo>
                  <a:pt x="508290" y="51688"/>
                </a:lnTo>
                <a:lnTo>
                  <a:pt x="497404" y="45338"/>
                </a:lnTo>
                <a:close/>
              </a:path>
              <a:path w="533400" h="103504">
                <a:moveTo>
                  <a:pt x="522509" y="45338"/>
                </a:moveTo>
                <a:lnTo>
                  <a:pt x="520826" y="45338"/>
                </a:lnTo>
                <a:lnTo>
                  <a:pt x="520826" y="58038"/>
                </a:lnTo>
                <a:lnTo>
                  <a:pt x="522509" y="58038"/>
                </a:lnTo>
                <a:lnTo>
                  <a:pt x="533400" y="51688"/>
                </a:lnTo>
                <a:lnTo>
                  <a:pt x="522509" y="45338"/>
                </a:lnTo>
                <a:close/>
              </a:path>
              <a:path w="533400" h="103504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533400" h="103504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533400" h="103504">
                <a:moveTo>
                  <a:pt x="517651" y="46227"/>
                </a:moveTo>
                <a:lnTo>
                  <a:pt x="508290" y="51688"/>
                </a:lnTo>
                <a:lnTo>
                  <a:pt x="517651" y="57150"/>
                </a:lnTo>
                <a:lnTo>
                  <a:pt x="517651" y="46227"/>
                </a:lnTo>
                <a:close/>
              </a:path>
              <a:path w="533400" h="103504">
                <a:moveTo>
                  <a:pt x="520826" y="46227"/>
                </a:moveTo>
                <a:lnTo>
                  <a:pt x="517651" y="46227"/>
                </a:lnTo>
                <a:lnTo>
                  <a:pt x="517651" y="57150"/>
                </a:lnTo>
                <a:lnTo>
                  <a:pt x="520826" y="57150"/>
                </a:lnTo>
                <a:lnTo>
                  <a:pt x="520826" y="46227"/>
                </a:lnTo>
                <a:close/>
              </a:path>
              <a:path w="533400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533400" h="103504">
                <a:moveTo>
                  <a:pt x="444753" y="0"/>
                </a:moveTo>
                <a:lnTo>
                  <a:pt x="440944" y="1015"/>
                </a:lnTo>
                <a:lnTo>
                  <a:pt x="437388" y="7112"/>
                </a:lnTo>
                <a:lnTo>
                  <a:pt x="438403" y="10921"/>
                </a:lnTo>
                <a:lnTo>
                  <a:pt x="508290" y="51688"/>
                </a:lnTo>
                <a:lnTo>
                  <a:pt x="517651" y="46227"/>
                </a:lnTo>
                <a:lnTo>
                  <a:pt x="520826" y="46227"/>
                </a:lnTo>
                <a:lnTo>
                  <a:pt x="520826" y="45338"/>
                </a:lnTo>
                <a:lnTo>
                  <a:pt x="522509" y="45338"/>
                </a:lnTo>
                <a:lnTo>
                  <a:pt x="444753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3910" y="4648200"/>
            <a:ext cx="103505" cy="304800"/>
          </a:xfrm>
          <a:custGeom>
            <a:avLst/>
            <a:gdLst/>
            <a:ahLst/>
            <a:cxnLst/>
            <a:rect l="l" t="t" r="r" b="b"/>
            <a:pathLst>
              <a:path w="103505" h="304800">
                <a:moveTo>
                  <a:pt x="7112" y="208787"/>
                </a:moveTo>
                <a:lnTo>
                  <a:pt x="1015" y="212344"/>
                </a:lnTo>
                <a:lnTo>
                  <a:pt x="0" y="216154"/>
                </a:lnTo>
                <a:lnTo>
                  <a:pt x="51688" y="304800"/>
                </a:lnTo>
                <a:lnTo>
                  <a:pt x="59020" y="292226"/>
                </a:lnTo>
                <a:lnTo>
                  <a:pt x="45338" y="292226"/>
                </a:lnTo>
                <a:lnTo>
                  <a:pt x="45338" y="268804"/>
                </a:lnTo>
                <a:lnTo>
                  <a:pt x="10921" y="209804"/>
                </a:lnTo>
                <a:lnTo>
                  <a:pt x="7112" y="208787"/>
                </a:lnTo>
                <a:close/>
              </a:path>
              <a:path w="103505" h="304800">
                <a:moveTo>
                  <a:pt x="45338" y="268804"/>
                </a:moveTo>
                <a:lnTo>
                  <a:pt x="45338" y="292226"/>
                </a:lnTo>
                <a:lnTo>
                  <a:pt x="58038" y="292226"/>
                </a:lnTo>
                <a:lnTo>
                  <a:pt x="58038" y="289051"/>
                </a:lnTo>
                <a:lnTo>
                  <a:pt x="46227" y="289051"/>
                </a:lnTo>
                <a:lnTo>
                  <a:pt x="51688" y="279690"/>
                </a:lnTo>
                <a:lnTo>
                  <a:pt x="45338" y="268804"/>
                </a:lnTo>
                <a:close/>
              </a:path>
              <a:path w="103505" h="304800">
                <a:moveTo>
                  <a:pt x="96265" y="208787"/>
                </a:moveTo>
                <a:lnTo>
                  <a:pt x="92456" y="209804"/>
                </a:lnTo>
                <a:lnTo>
                  <a:pt x="58038" y="268804"/>
                </a:lnTo>
                <a:lnTo>
                  <a:pt x="58038" y="292226"/>
                </a:lnTo>
                <a:lnTo>
                  <a:pt x="59020" y="292226"/>
                </a:lnTo>
                <a:lnTo>
                  <a:pt x="103377" y="216154"/>
                </a:lnTo>
                <a:lnTo>
                  <a:pt x="102362" y="212344"/>
                </a:lnTo>
                <a:lnTo>
                  <a:pt x="96265" y="208787"/>
                </a:lnTo>
                <a:close/>
              </a:path>
              <a:path w="103505" h="304800">
                <a:moveTo>
                  <a:pt x="51688" y="279690"/>
                </a:moveTo>
                <a:lnTo>
                  <a:pt x="46227" y="289051"/>
                </a:lnTo>
                <a:lnTo>
                  <a:pt x="57150" y="289051"/>
                </a:lnTo>
                <a:lnTo>
                  <a:pt x="51688" y="279690"/>
                </a:lnTo>
                <a:close/>
              </a:path>
              <a:path w="103505" h="304800">
                <a:moveTo>
                  <a:pt x="58038" y="268804"/>
                </a:moveTo>
                <a:lnTo>
                  <a:pt x="51688" y="279690"/>
                </a:lnTo>
                <a:lnTo>
                  <a:pt x="57150" y="289051"/>
                </a:lnTo>
                <a:lnTo>
                  <a:pt x="58038" y="289051"/>
                </a:lnTo>
                <a:lnTo>
                  <a:pt x="58038" y="268804"/>
                </a:lnTo>
                <a:close/>
              </a:path>
              <a:path w="103505" h="304800">
                <a:moveTo>
                  <a:pt x="51688" y="25109"/>
                </a:moveTo>
                <a:lnTo>
                  <a:pt x="45338" y="35995"/>
                </a:lnTo>
                <a:lnTo>
                  <a:pt x="45338" y="268804"/>
                </a:lnTo>
                <a:lnTo>
                  <a:pt x="51688" y="279690"/>
                </a:lnTo>
                <a:lnTo>
                  <a:pt x="58038" y="268804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5" h="304800">
                <a:moveTo>
                  <a:pt x="51688" y="0"/>
                </a:moveTo>
                <a:lnTo>
                  <a:pt x="0" y="88645"/>
                </a:lnTo>
                <a:lnTo>
                  <a:pt x="1015" y="92456"/>
                </a:lnTo>
                <a:lnTo>
                  <a:pt x="7112" y="96012"/>
                </a:lnTo>
                <a:lnTo>
                  <a:pt x="10921" y="94995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5" h="30480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6" y="94995"/>
                </a:lnTo>
                <a:lnTo>
                  <a:pt x="96265" y="96012"/>
                </a:lnTo>
                <a:lnTo>
                  <a:pt x="102362" y="92456"/>
                </a:lnTo>
                <a:lnTo>
                  <a:pt x="103377" y="88645"/>
                </a:lnTo>
                <a:lnTo>
                  <a:pt x="59020" y="12573"/>
                </a:lnTo>
                <a:close/>
              </a:path>
              <a:path w="103505" h="30480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5" h="30480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5" h="30480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26794" y="4091051"/>
            <a:ext cx="293941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91262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ri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ht</a:t>
            </a:r>
            <a:r>
              <a:rPr sz="1800" spc="5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50px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200"/>
              </a:lnSpc>
              <a:spcBef>
                <a:spcPts val="93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om:</a:t>
            </a:r>
            <a:r>
              <a:rPr sz="1800" spc="-5" dirty="0">
                <a:latin typeface="Arial"/>
                <a:cs typeface="Arial"/>
              </a:rPr>
              <a:t>30px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395" y="213359"/>
            <a:ext cx="69189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5612" y="109728"/>
            <a:ext cx="647700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5632" y="213359"/>
            <a:ext cx="10622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018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4772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1823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6416" y="213359"/>
            <a:ext cx="757428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6164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Segoe UI"/>
                <a:cs typeface="Segoe UI"/>
              </a:rPr>
              <a:t>C</a:t>
            </a:r>
            <a:r>
              <a:rPr sz="2550" dirty="0"/>
              <a:t>Ơ</a:t>
            </a:r>
            <a:r>
              <a:rPr sz="2550" spc="175" dirty="0"/>
              <a:t> </a:t>
            </a:r>
            <a:r>
              <a:rPr sz="2550" dirty="0"/>
              <a:t>CHẾ</a:t>
            </a:r>
            <a:r>
              <a:rPr sz="2550" spc="200" dirty="0"/>
              <a:t> </a:t>
            </a:r>
            <a:r>
              <a:rPr sz="2550" dirty="0"/>
              <a:t>ĐỊ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04" dirty="0"/>
              <a:t> </a:t>
            </a:r>
            <a:r>
              <a:rPr sz="2550" spc="-5" dirty="0"/>
              <a:t>VỊ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8099" y="940689"/>
            <a:ext cx="11232515" cy="499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Cá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gi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á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trị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của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thuộc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tính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5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2800" b="1" spc="-35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sition</a:t>
            </a:r>
            <a:r>
              <a:rPr sz="2800" b="1" spc="3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được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sử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dụng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đ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ể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xác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cơ chế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gồm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10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2400" dirty="0">
                <a:solidFill>
                  <a:srgbClr val="FF6300"/>
                </a:solidFill>
                <a:latin typeface="Segoe UI"/>
                <a:cs typeface="Segoe UI"/>
              </a:rPr>
              <a:t>ositi</a:t>
            </a:r>
            <a:r>
              <a:rPr sz="2400" spc="-15" dirty="0">
                <a:solidFill>
                  <a:srgbClr val="FF6300"/>
                </a:solidFill>
                <a:latin typeface="Segoe UI"/>
                <a:cs typeface="Segoe UI"/>
              </a:rPr>
              <a:t>on</a:t>
            </a:r>
            <a:r>
              <a:rPr sz="2400" spc="-20" dirty="0">
                <a:solidFill>
                  <a:srgbClr val="FF6300"/>
                </a:solidFill>
                <a:latin typeface="Segoe UI"/>
                <a:cs typeface="Segoe UI"/>
              </a:rPr>
              <a:t>: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sta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ti</a:t>
            </a: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tĩnh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(</a:t>
            </a:r>
            <a:r>
              <a:rPr sz="2400" dirty="0">
                <a:latin typeface="Segoe UI"/>
                <a:cs typeface="Segoe UI"/>
              </a:rPr>
              <a:t>mặc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địn</a:t>
            </a:r>
            <a:r>
              <a:rPr sz="2400" spc="-10" dirty="0">
                <a:latin typeface="Segoe UI"/>
                <a:cs typeface="Segoe UI"/>
              </a:rPr>
              <a:t>h)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Đ</a:t>
            </a:r>
            <a:r>
              <a:rPr sz="2000" spc="-10" dirty="0">
                <a:latin typeface="Segoe UI"/>
                <a:cs typeface="Segoe UI"/>
              </a:rPr>
              <a:t>ị</a:t>
            </a:r>
            <a:r>
              <a:rPr sz="2000" dirty="0">
                <a:latin typeface="Segoe UI"/>
                <a:cs typeface="Segoe UI"/>
              </a:rPr>
              <a:t>nh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v</a:t>
            </a:r>
            <a:r>
              <a:rPr sz="2000" dirty="0">
                <a:latin typeface="Segoe UI"/>
                <a:cs typeface="Segoe UI"/>
              </a:rPr>
              <a:t>ị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eo sự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sắp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xếp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tự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spc="-5" dirty="0">
                <a:latin typeface="Segoe UI"/>
                <a:cs typeface="Segoe UI"/>
              </a:rPr>
              <a:t>i</a:t>
            </a:r>
            <a:r>
              <a:rPr sz="2000" spc="-10" dirty="0">
                <a:latin typeface="Segoe UI"/>
                <a:cs typeface="Segoe UI"/>
              </a:rPr>
              <a:t>ê</a:t>
            </a:r>
            <a:r>
              <a:rPr sz="2000" dirty="0">
                <a:latin typeface="Segoe UI"/>
                <a:cs typeface="Segoe UI"/>
              </a:rPr>
              <a:t>n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của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HTML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solidFill>
                  <a:srgbClr val="FF6300"/>
                </a:solidFill>
                <a:latin typeface="Segoe UI"/>
                <a:cs typeface="Segoe UI"/>
              </a:rPr>
              <a:t>positio</a:t>
            </a:r>
            <a:r>
              <a:rPr sz="2400" spc="-10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2400" spc="-15" dirty="0">
                <a:solidFill>
                  <a:srgbClr val="FF6300"/>
                </a:solidFill>
                <a:latin typeface="Segoe UI"/>
                <a:cs typeface="Segoe UI"/>
              </a:rPr>
              <a:t>: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a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bsolu</a:t>
            </a:r>
            <a:r>
              <a:rPr sz="24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tuyệt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Định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vị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u</a:t>
            </a:r>
            <a:r>
              <a:rPr sz="2000" dirty="0">
                <a:latin typeface="Segoe UI"/>
                <a:cs typeface="Segoe UI"/>
              </a:rPr>
              <a:t>yệt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đối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eo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các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u</a:t>
            </a:r>
            <a:r>
              <a:rPr sz="2000" spc="5" dirty="0">
                <a:latin typeface="Segoe UI"/>
                <a:cs typeface="Segoe UI"/>
              </a:rPr>
              <a:t>ộ</a:t>
            </a:r>
            <a:r>
              <a:rPr sz="2000" dirty="0">
                <a:latin typeface="Segoe UI"/>
                <a:cs typeface="Segoe UI"/>
              </a:rPr>
              <a:t>c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tính css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000" b="1" spc="30" dirty="0">
                <a:solidFill>
                  <a:srgbClr val="FF6300"/>
                </a:solidFill>
                <a:latin typeface="Segoe UI"/>
                <a:cs typeface="Segoe UI"/>
              </a:rPr>
              <a:t>f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r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i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t,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bot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om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b="1" spc="-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p </a:t>
            </a:r>
            <a:r>
              <a:rPr sz="2000" dirty="0">
                <a:latin typeface="Segoe UI"/>
                <a:cs typeface="Segoe UI"/>
              </a:rPr>
              <a:t>so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với </a:t>
            </a:r>
            <a:r>
              <a:rPr sz="2000" b="1" dirty="0">
                <a:latin typeface="Segoe UI"/>
                <a:cs typeface="Segoe UI"/>
              </a:rPr>
              <a:t>màn </a:t>
            </a:r>
            <a:r>
              <a:rPr sz="2000" b="1" spc="-5" dirty="0">
                <a:latin typeface="Segoe UI"/>
                <a:cs typeface="Segoe UI"/>
              </a:rPr>
              <a:t>hìn</a:t>
            </a:r>
            <a:r>
              <a:rPr sz="2000" b="1" dirty="0">
                <a:latin typeface="Segoe UI"/>
                <a:cs typeface="Segoe UI"/>
              </a:rPr>
              <a:t>h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</a:t>
            </a:r>
            <a:r>
              <a:rPr sz="2000" spc="5" dirty="0">
                <a:latin typeface="Segoe UI"/>
                <a:cs typeface="Segoe UI"/>
              </a:rPr>
              <a:t>o</a:t>
            </a:r>
            <a:r>
              <a:rPr sz="2000" dirty="0">
                <a:latin typeface="Segoe UI"/>
                <a:cs typeface="Segoe UI"/>
              </a:rPr>
              <a:t>ặc</a:t>
            </a:r>
            <a:endParaRPr sz="2000">
              <a:latin typeface="Segoe UI"/>
              <a:cs typeface="Segoe UI"/>
            </a:endParaRPr>
          </a:p>
          <a:p>
            <a:pPr marL="1001394">
              <a:lnSpc>
                <a:spcPct val="100000"/>
              </a:lnSpc>
            </a:pPr>
            <a:r>
              <a:rPr sz="2000" b="1" dirty="0">
                <a:latin typeface="Segoe UI"/>
                <a:cs typeface="Segoe UI"/>
              </a:rPr>
              <a:t>thẻ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chứa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nếu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chế </a:t>
            </a:r>
            <a:r>
              <a:rPr sz="2000" spc="-10" dirty="0">
                <a:latin typeface="Segoe UI"/>
                <a:cs typeface="Segoe UI"/>
              </a:rPr>
              <a:t>đ</a:t>
            </a:r>
            <a:r>
              <a:rPr sz="2000" dirty="0">
                <a:latin typeface="Segoe UI"/>
                <a:cs typeface="Segoe UI"/>
              </a:rPr>
              <a:t>ộ đ</a:t>
            </a:r>
            <a:r>
              <a:rPr sz="2000" spc="-15" dirty="0">
                <a:latin typeface="Segoe UI"/>
                <a:cs typeface="Segoe UI"/>
              </a:rPr>
              <a:t>ị</a:t>
            </a:r>
            <a:r>
              <a:rPr sz="2000" dirty="0">
                <a:latin typeface="Segoe UI"/>
                <a:cs typeface="Segoe UI"/>
              </a:rPr>
              <a:t>nh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v</a:t>
            </a:r>
            <a:r>
              <a:rPr sz="2000" dirty="0">
                <a:latin typeface="Segoe UI"/>
                <a:cs typeface="Segoe UI"/>
              </a:rPr>
              <a:t>ị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của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thẻ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chứa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khá</a:t>
            </a:r>
            <a:r>
              <a:rPr sz="2000" b="1" dirty="0">
                <a:latin typeface="Segoe UI"/>
                <a:cs typeface="Segoe UI"/>
              </a:rPr>
              <a:t>c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s</a:t>
            </a:r>
            <a:r>
              <a:rPr sz="2000" b="1" spc="-5" dirty="0">
                <a:latin typeface="Segoe UI"/>
                <a:cs typeface="Segoe UI"/>
              </a:rPr>
              <a:t>tat</a:t>
            </a:r>
            <a:r>
              <a:rPr sz="2000" b="1" spc="-10" dirty="0">
                <a:latin typeface="Segoe UI"/>
                <a:cs typeface="Segoe UI"/>
              </a:rPr>
              <a:t>i</a:t>
            </a:r>
            <a:r>
              <a:rPr sz="2000" b="1" dirty="0">
                <a:latin typeface="Segoe UI"/>
                <a:cs typeface="Segoe UI"/>
              </a:rPr>
              <a:t>c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solidFill>
                  <a:srgbClr val="FF6300"/>
                </a:solidFill>
                <a:latin typeface="Segoe UI"/>
                <a:cs typeface="Segoe UI"/>
              </a:rPr>
              <a:t>positio</a:t>
            </a:r>
            <a:r>
              <a:rPr sz="2400" spc="-10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2400" spc="-15" dirty="0">
                <a:solidFill>
                  <a:srgbClr val="FF6300"/>
                </a:solidFill>
                <a:latin typeface="Segoe UI"/>
                <a:cs typeface="Segoe UI"/>
              </a:rPr>
              <a:t>:</a:t>
            </a:r>
            <a:r>
              <a:rPr sz="2400" b="1" spc="-20" dirty="0">
                <a:solidFill>
                  <a:srgbClr val="FF6300"/>
                </a:solidFill>
                <a:latin typeface="Segoe UI"/>
                <a:cs typeface="Segoe UI"/>
              </a:rPr>
              <a:t>r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elat</a:t>
            </a:r>
            <a:r>
              <a:rPr sz="2400" b="1" spc="5" dirty="0">
                <a:solidFill>
                  <a:srgbClr val="FF6300"/>
                </a:solidFill>
                <a:latin typeface="Segoe UI"/>
                <a:cs typeface="Segoe UI"/>
              </a:rPr>
              <a:t>i</a:t>
            </a:r>
            <a:r>
              <a:rPr sz="2400" b="1" spc="-45" dirty="0">
                <a:solidFill>
                  <a:srgbClr val="FF6300"/>
                </a:solidFill>
                <a:latin typeface="Segoe UI"/>
                <a:cs typeface="Segoe UI"/>
              </a:rPr>
              <a:t>v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tươ</a:t>
            </a:r>
            <a:r>
              <a:rPr sz="2400" spc="-10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g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marL="1001394" marR="5080" lvl="2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Định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vị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tươ</a:t>
            </a:r>
            <a:r>
              <a:rPr sz="2000" spc="10" dirty="0">
                <a:latin typeface="Segoe UI"/>
                <a:cs typeface="Segoe UI"/>
              </a:rPr>
              <a:t>n</a:t>
            </a:r>
            <a:r>
              <a:rPr sz="2000" dirty="0">
                <a:latin typeface="Segoe UI"/>
                <a:cs typeface="Segoe UI"/>
              </a:rPr>
              <a:t>g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đối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eo các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u</a:t>
            </a:r>
            <a:r>
              <a:rPr sz="2000" spc="5" dirty="0">
                <a:latin typeface="Segoe UI"/>
                <a:cs typeface="Segoe UI"/>
              </a:rPr>
              <a:t>ộ</a:t>
            </a:r>
            <a:r>
              <a:rPr sz="2000" dirty="0">
                <a:latin typeface="Segoe UI"/>
                <a:cs typeface="Segoe UI"/>
              </a:rPr>
              <a:t>c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tính css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000" b="1" spc="30" dirty="0">
                <a:solidFill>
                  <a:srgbClr val="FF6300"/>
                </a:solidFill>
                <a:latin typeface="Segoe UI"/>
                <a:cs typeface="Segoe UI"/>
              </a:rPr>
              <a:t>f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r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i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t,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bot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om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b="1" spc="-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p </a:t>
            </a:r>
            <a:r>
              <a:rPr sz="2000" dirty="0">
                <a:latin typeface="Segoe UI"/>
                <a:cs typeface="Segoe UI"/>
              </a:rPr>
              <a:t>so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với vị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trí </a:t>
            </a:r>
            <a:r>
              <a:rPr sz="2000" b="1" dirty="0">
                <a:latin typeface="Segoe UI"/>
                <a:cs typeface="Segoe UI"/>
              </a:rPr>
              <a:t>tự</a:t>
            </a:r>
            <a:r>
              <a:rPr sz="2000" b="1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nhiên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của HTML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solidFill>
                  <a:srgbClr val="FF6300"/>
                </a:solidFill>
                <a:latin typeface="Segoe UI"/>
                <a:cs typeface="Segoe UI"/>
              </a:rPr>
              <a:t>positio</a:t>
            </a:r>
            <a:r>
              <a:rPr sz="2400" spc="-10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2400" spc="-15" dirty="0">
                <a:solidFill>
                  <a:srgbClr val="FF6300"/>
                </a:solidFill>
                <a:latin typeface="Segoe UI"/>
                <a:cs typeface="Segoe UI"/>
              </a:rPr>
              <a:t>: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f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i</a:t>
            </a:r>
            <a:r>
              <a:rPr sz="2400" b="1" spc="-40" dirty="0">
                <a:solidFill>
                  <a:srgbClr val="FF6300"/>
                </a:solidFill>
                <a:latin typeface="Segoe UI"/>
                <a:cs typeface="Segoe UI"/>
              </a:rPr>
              <a:t>x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ed</a:t>
            </a:r>
            <a:r>
              <a:rPr sz="2400" spc="-10" dirty="0">
                <a:latin typeface="Segoe UI"/>
                <a:cs typeface="Segoe UI"/>
              </a:rPr>
              <a:t>: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</a:t>
            </a:r>
            <a:r>
              <a:rPr sz="2400" dirty="0">
                <a:latin typeface="Segoe UI"/>
                <a:cs typeface="Segoe UI"/>
              </a:rPr>
              <a:t>ố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định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kh</a:t>
            </a:r>
            <a:r>
              <a:rPr sz="2400" dirty="0">
                <a:latin typeface="Segoe UI"/>
                <a:cs typeface="Segoe UI"/>
              </a:rPr>
              <a:t>i c</a:t>
            </a:r>
            <a:r>
              <a:rPr sz="2400" spc="-10" dirty="0">
                <a:latin typeface="Segoe UI"/>
                <a:cs typeface="Segoe UI"/>
              </a:rPr>
              <a:t>u</a:t>
            </a:r>
            <a:r>
              <a:rPr sz="2400" dirty="0">
                <a:latin typeface="Segoe UI"/>
                <a:cs typeface="Segoe UI"/>
              </a:rPr>
              <a:t>ộn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mà</a:t>
            </a:r>
            <a:r>
              <a:rPr sz="2400" dirty="0">
                <a:latin typeface="Segoe UI"/>
                <a:cs typeface="Segoe UI"/>
              </a:rPr>
              <a:t>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hì</a:t>
            </a:r>
            <a:r>
              <a:rPr sz="2400" spc="-10" dirty="0">
                <a:latin typeface="Segoe UI"/>
                <a:cs typeface="Segoe UI"/>
              </a:rPr>
              <a:t>n</a:t>
            </a:r>
            <a:r>
              <a:rPr sz="2400" spc="-15" dirty="0">
                <a:latin typeface="Segoe UI"/>
                <a:cs typeface="Segoe UI"/>
              </a:rPr>
              <a:t>h</a:t>
            </a:r>
            <a:endParaRPr sz="2400">
              <a:latin typeface="Segoe UI"/>
              <a:cs typeface="Segoe UI"/>
            </a:endParaRPr>
          </a:p>
          <a:p>
            <a:pPr marL="1001394" marR="115570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Định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vị</a:t>
            </a:r>
            <a:r>
              <a:rPr sz="2000" spc="-5" dirty="0">
                <a:latin typeface="Segoe UI"/>
                <a:cs typeface="Segoe UI"/>
              </a:rPr>
              <a:t> c</a:t>
            </a:r>
            <a:r>
              <a:rPr sz="2000" dirty="0">
                <a:latin typeface="Segoe UI"/>
                <a:cs typeface="Segoe UI"/>
              </a:rPr>
              <a:t>ố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đ</a:t>
            </a:r>
            <a:r>
              <a:rPr sz="2000" spc="-10" dirty="0">
                <a:latin typeface="Segoe UI"/>
                <a:cs typeface="Segoe UI"/>
              </a:rPr>
              <a:t>ị</a:t>
            </a:r>
            <a:r>
              <a:rPr sz="2000" dirty="0">
                <a:latin typeface="Segoe UI"/>
                <a:cs typeface="Segoe UI"/>
              </a:rPr>
              <a:t>nh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eo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các 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u</a:t>
            </a:r>
            <a:r>
              <a:rPr sz="2000" spc="5" dirty="0">
                <a:latin typeface="Segoe UI"/>
                <a:cs typeface="Segoe UI"/>
              </a:rPr>
              <a:t>ộ</a:t>
            </a:r>
            <a:r>
              <a:rPr sz="2000" dirty="0">
                <a:latin typeface="Segoe UI"/>
                <a:cs typeface="Segoe UI"/>
              </a:rPr>
              <a:t>c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tính css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000" b="1" spc="30" dirty="0">
                <a:solidFill>
                  <a:srgbClr val="FF6300"/>
                </a:solidFill>
                <a:latin typeface="Segoe UI"/>
                <a:cs typeface="Segoe UI"/>
              </a:rPr>
              <a:t>f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, ri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t,</a:t>
            </a:r>
            <a:r>
              <a:rPr sz="2000" b="1" spc="-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bot</a:t>
            </a:r>
            <a:r>
              <a:rPr sz="20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om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b="1" spc="-15" dirty="0">
                <a:solidFill>
                  <a:srgbClr val="FF6300"/>
                </a:solidFill>
                <a:latin typeface="Segoe UI"/>
                <a:cs typeface="Segoe UI"/>
              </a:rPr>
              <a:t> t</a:t>
            </a:r>
            <a:r>
              <a:rPr sz="2000" b="1" spc="-5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2000" b="1" dirty="0">
                <a:solidFill>
                  <a:srgbClr val="FF6300"/>
                </a:solidFill>
                <a:latin typeface="Segoe UI"/>
                <a:cs typeface="Segoe UI"/>
              </a:rPr>
              <a:t>p </a:t>
            </a:r>
            <a:r>
              <a:rPr sz="2000" dirty="0">
                <a:latin typeface="Segoe UI"/>
                <a:cs typeface="Segoe UI"/>
              </a:rPr>
              <a:t>so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với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màn </a:t>
            </a:r>
            <a:r>
              <a:rPr sz="2000" b="1" spc="-5" dirty="0">
                <a:latin typeface="Segoe UI"/>
                <a:cs typeface="Segoe UI"/>
              </a:rPr>
              <a:t>hìn</a:t>
            </a:r>
            <a:r>
              <a:rPr sz="2000" b="1" dirty="0">
                <a:latin typeface="Segoe UI"/>
                <a:cs typeface="Segoe UI"/>
              </a:rPr>
              <a:t>h</a:t>
            </a:r>
            <a:r>
              <a:rPr sz="2000" b="1" spc="-3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h</a:t>
            </a:r>
            <a:r>
              <a:rPr sz="2000" spc="5" dirty="0">
                <a:latin typeface="Segoe UI"/>
                <a:cs typeface="Segoe UI"/>
              </a:rPr>
              <a:t>o</a:t>
            </a:r>
            <a:r>
              <a:rPr sz="2000" dirty="0">
                <a:latin typeface="Segoe UI"/>
                <a:cs typeface="Segoe UI"/>
              </a:rPr>
              <a:t>ặc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thẻ ch</a:t>
            </a:r>
            <a:r>
              <a:rPr sz="2000" b="1" spc="5" dirty="0">
                <a:latin typeface="Segoe UI"/>
                <a:cs typeface="Segoe UI"/>
              </a:rPr>
              <a:t>ứ</a:t>
            </a:r>
            <a:r>
              <a:rPr sz="2000" b="1" dirty="0">
                <a:latin typeface="Segoe UI"/>
                <a:cs typeface="Segoe UI"/>
              </a:rPr>
              <a:t>a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nếu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chế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đ</a:t>
            </a:r>
            <a:r>
              <a:rPr sz="2000" dirty="0">
                <a:latin typeface="Segoe UI"/>
                <a:cs typeface="Segoe UI"/>
              </a:rPr>
              <a:t>ộ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đ</a:t>
            </a:r>
            <a:r>
              <a:rPr sz="2000" spc="-10" dirty="0">
                <a:latin typeface="Segoe UI"/>
                <a:cs typeface="Segoe UI"/>
              </a:rPr>
              <a:t>ị</a:t>
            </a:r>
            <a:r>
              <a:rPr sz="2000" dirty="0">
                <a:latin typeface="Segoe UI"/>
                <a:cs typeface="Segoe UI"/>
              </a:rPr>
              <a:t>nh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vị</a:t>
            </a:r>
            <a:r>
              <a:rPr sz="2000" spc="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của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ẻ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chứa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b="1" spc="-5" dirty="0">
                <a:latin typeface="Segoe UI"/>
                <a:cs typeface="Segoe UI"/>
              </a:rPr>
              <a:t>khá</a:t>
            </a:r>
            <a:r>
              <a:rPr sz="2000" b="1" dirty="0">
                <a:latin typeface="Segoe UI"/>
                <a:cs typeface="Segoe UI"/>
              </a:rPr>
              <a:t>c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stat</a:t>
            </a:r>
            <a:r>
              <a:rPr sz="2000" b="1" spc="-10" dirty="0">
                <a:latin typeface="Segoe UI"/>
                <a:cs typeface="Segoe UI"/>
              </a:rPr>
              <a:t>i</a:t>
            </a:r>
            <a:r>
              <a:rPr sz="2000" b="1" dirty="0">
                <a:latin typeface="Segoe UI"/>
                <a:cs typeface="Segoe UI"/>
              </a:rPr>
              <a:t>c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05027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36591" y="1543811"/>
            <a:ext cx="633984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1767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2164" y="1543811"/>
            <a:ext cx="1068324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1679" y="1466088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0552" y="1543811"/>
            <a:ext cx="1060703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2447" y="1466088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1319" y="1543811"/>
            <a:ext cx="981455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63968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1188" y="1972055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00371" y="1941576"/>
            <a:ext cx="638555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0120" y="2019300"/>
            <a:ext cx="716279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7591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37988" y="2019300"/>
            <a:ext cx="655320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24500" y="1941576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43371" y="2019300"/>
            <a:ext cx="653796" cy="551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28359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8755" y="2019300"/>
            <a:ext cx="1054607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34556" y="1941576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3428" y="2019300"/>
            <a:ext cx="969264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3883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4280" y="2019300"/>
            <a:ext cx="573024" cy="551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78495" y="1941576"/>
            <a:ext cx="487679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60792" y="1941576"/>
            <a:ext cx="937259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92668" y="1941576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71188" y="2447544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0371" y="2417064"/>
            <a:ext cx="583691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5255" y="2494788"/>
            <a:ext cx="870203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16652" y="2417064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38571" y="2494788"/>
            <a:ext cx="620268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0032" y="2417064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11952" y="2494788"/>
            <a:ext cx="1063752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06896" y="2417064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35017" y="1556892"/>
            <a:ext cx="4261485" cy="132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6300"/>
              </a:buClr>
              <a:buFont typeface="Wingdings"/>
              <a:buChar char=""/>
              <a:tabLst>
                <a:tab pos="355600" algn="l"/>
              </a:tabLst>
            </a:pP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X</a:t>
            </a:r>
            <a:r>
              <a:rPr sz="1900" b="1" spc="-130" dirty="0">
                <a:solidFill>
                  <a:srgbClr val="FF6300"/>
                </a:solidFill>
                <a:latin typeface="Segoe UI"/>
                <a:cs typeface="Segoe UI"/>
              </a:rPr>
              <a:t>Â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Y</a:t>
            </a:r>
            <a:r>
              <a:rPr sz="1900" b="1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DỰ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1900" b="1" spc="1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-15" dirty="0">
                <a:solidFill>
                  <a:srgbClr val="FF6300"/>
                </a:solidFill>
                <a:latin typeface="Segoe UI"/>
                <a:cs typeface="Segoe UI"/>
              </a:rPr>
              <a:t>D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ANH</a:t>
            </a:r>
            <a:r>
              <a:rPr sz="1900" b="1" spc="1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Á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CH</a:t>
            </a:r>
            <a:endParaRPr sz="19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FF6300"/>
              </a:buClr>
              <a:buFont typeface="Wingdings"/>
              <a:buChar char=""/>
              <a:tabLst>
                <a:tab pos="355600" algn="l"/>
              </a:tabLst>
            </a:pP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IỂU</a:t>
            </a:r>
            <a:r>
              <a:rPr sz="1900" b="1" spc="14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-85" dirty="0">
                <a:solidFill>
                  <a:srgbClr val="FF6300"/>
                </a:solidFill>
                <a:latin typeface="Segoe UI"/>
                <a:cs typeface="Segoe UI"/>
              </a:rPr>
              <a:t>V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À</a:t>
            </a:r>
            <a:r>
              <a:rPr sz="1900" b="1" spc="1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Á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1900" b="1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DỤNG</a:t>
            </a:r>
            <a:r>
              <a:rPr sz="1900" b="1" spc="1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ĐỊNH</a:t>
            </a:r>
            <a:r>
              <a:rPr sz="1900" b="1" spc="14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VỊ</a:t>
            </a:r>
            <a:r>
              <a:rPr sz="1900" b="1" spc="1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400" b="1" spc="-15" dirty="0">
                <a:solidFill>
                  <a:srgbClr val="FF6300"/>
                </a:solidFill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FF6300"/>
              </a:buClr>
              <a:buFont typeface="Wingdings"/>
              <a:buChar char=""/>
              <a:tabLst>
                <a:tab pos="355600" algn="l"/>
              </a:tabLst>
            </a:pPr>
            <a:r>
              <a:rPr sz="2400" b="1" spc="-2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HIẾT</a:t>
            </a:r>
            <a:r>
              <a:rPr sz="1900" b="1" spc="15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KẾ</a:t>
            </a:r>
            <a:r>
              <a:rPr sz="1900" b="1" spc="14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ME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U</a:t>
            </a:r>
            <a:endParaRPr sz="19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38015" y="691895"/>
            <a:ext cx="926591" cy="9022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76928" y="795527"/>
            <a:ext cx="876300" cy="7315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65547" y="691895"/>
            <a:ext cx="649224" cy="9022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27091" y="795527"/>
            <a:ext cx="1138427" cy="7315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77840" y="691895"/>
            <a:ext cx="650748" cy="9022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40908" y="795527"/>
            <a:ext cx="978408" cy="7315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31635" y="691895"/>
            <a:ext cx="649223" cy="9022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3179" y="795527"/>
            <a:ext cx="1136903" cy="7315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42404" y="691895"/>
            <a:ext cx="649224" cy="9022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79570" y="812800"/>
            <a:ext cx="3130550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550" b="1" spc="-5" dirty="0">
                <a:solidFill>
                  <a:srgbClr val="FFFFFF"/>
                </a:solidFill>
                <a:latin typeface="Segoe UI"/>
                <a:cs typeface="Segoe UI"/>
              </a:rPr>
              <a:t>Ụ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550" b="1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TI</a:t>
            </a:r>
            <a:r>
              <a:rPr sz="2550" b="1" spc="-15" dirty="0">
                <a:solidFill>
                  <a:srgbClr val="FFFFFF"/>
                </a:solidFill>
                <a:latin typeface="Segoe UI"/>
                <a:cs typeface="Segoe UI"/>
              </a:rPr>
              <a:t>Ê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550" b="1" spc="1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50" b="1" spc="-5" dirty="0">
                <a:solidFill>
                  <a:srgbClr val="FFFFFF"/>
                </a:solidFill>
                <a:latin typeface="Segoe UI"/>
                <a:cs typeface="Segoe UI"/>
              </a:rPr>
              <a:t>BÀ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550" b="1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HỌC</a:t>
            </a:r>
            <a:endParaRPr sz="25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9748" y="6221399"/>
            <a:ext cx="332105" cy="332105"/>
          </a:xfrm>
          <a:custGeom>
            <a:avLst/>
            <a:gdLst/>
            <a:ahLst/>
            <a:cxnLst/>
            <a:rect l="l" t="t" r="r" b="b"/>
            <a:pathLst>
              <a:path w="332104" h="332104">
                <a:moveTo>
                  <a:pt x="331850" y="0"/>
                </a:moveTo>
                <a:lnTo>
                  <a:pt x="66421" y="66357"/>
                </a:lnTo>
                <a:lnTo>
                  <a:pt x="0" y="331800"/>
                </a:lnTo>
                <a:lnTo>
                  <a:pt x="3318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725" y="914400"/>
            <a:ext cx="4834255" cy="5638800"/>
          </a:xfrm>
          <a:custGeom>
            <a:avLst/>
            <a:gdLst/>
            <a:ahLst/>
            <a:cxnLst/>
            <a:rect l="l" t="t" r="r" b="b"/>
            <a:pathLst>
              <a:path w="4834255" h="5638800">
                <a:moveTo>
                  <a:pt x="4502023" y="5638800"/>
                </a:moveTo>
                <a:lnTo>
                  <a:pt x="4568444" y="5373357"/>
                </a:lnTo>
                <a:lnTo>
                  <a:pt x="4833874" y="5306999"/>
                </a:lnTo>
                <a:lnTo>
                  <a:pt x="4502023" y="5638800"/>
                </a:lnTo>
                <a:lnTo>
                  <a:pt x="0" y="5638800"/>
                </a:lnTo>
                <a:lnTo>
                  <a:pt x="0" y="0"/>
                </a:lnTo>
                <a:lnTo>
                  <a:pt x="4833874" y="0"/>
                </a:lnTo>
                <a:lnTo>
                  <a:pt x="4833874" y="5306999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20" y="109728"/>
            <a:ext cx="790955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395" y="213359"/>
            <a:ext cx="69189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612" y="109728"/>
            <a:ext cx="647700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5632" y="213359"/>
            <a:ext cx="10622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0180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4772" y="213359"/>
            <a:ext cx="128473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1823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66416" y="213359"/>
            <a:ext cx="757428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36164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Segoe UI"/>
                <a:cs typeface="Segoe UI"/>
              </a:rPr>
              <a:t>C</a:t>
            </a:r>
            <a:r>
              <a:rPr sz="2550" dirty="0"/>
              <a:t>Ơ</a:t>
            </a:r>
            <a:r>
              <a:rPr sz="2550" spc="175" dirty="0"/>
              <a:t> </a:t>
            </a:r>
            <a:r>
              <a:rPr sz="2550" dirty="0"/>
              <a:t>CHẾ</a:t>
            </a:r>
            <a:r>
              <a:rPr sz="2550" spc="200" dirty="0"/>
              <a:t> </a:t>
            </a:r>
            <a:r>
              <a:rPr sz="2550" dirty="0"/>
              <a:t>ĐỊ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04" dirty="0"/>
              <a:t> </a:t>
            </a:r>
            <a:r>
              <a:rPr sz="2550" spc="-5" dirty="0"/>
              <a:t>VỊ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2195448"/>
            <a:ext cx="4276725" cy="277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2531" y="5111496"/>
            <a:ext cx="1333500" cy="8061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1307" y="1486916"/>
            <a:ext cx="2985262" cy="35594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3076" y="2951988"/>
            <a:ext cx="426720" cy="7178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50868" y="3140710"/>
            <a:ext cx="171450" cy="294640"/>
          </a:xfrm>
          <a:custGeom>
            <a:avLst/>
            <a:gdLst/>
            <a:ahLst/>
            <a:cxnLst/>
            <a:rect l="l" t="t" r="r" b="b"/>
            <a:pathLst>
              <a:path w="171450" h="294639">
                <a:moveTo>
                  <a:pt x="12572" y="169122"/>
                </a:moveTo>
                <a:lnTo>
                  <a:pt x="86202" y="294259"/>
                </a:lnTo>
                <a:lnTo>
                  <a:pt x="108014" y="256539"/>
                </a:lnTo>
                <a:lnTo>
                  <a:pt x="67025" y="256539"/>
                </a:lnTo>
                <a:lnTo>
                  <a:pt x="66788" y="188525"/>
                </a:lnTo>
                <a:lnTo>
                  <a:pt x="56048" y="170991"/>
                </a:lnTo>
                <a:lnTo>
                  <a:pt x="14874" y="170991"/>
                </a:lnTo>
                <a:lnTo>
                  <a:pt x="12572" y="169122"/>
                </a:lnTo>
                <a:close/>
              </a:path>
              <a:path w="171450" h="294639">
                <a:moveTo>
                  <a:pt x="66788" y="188525"/>
                </a:moveTo>
                <a:lnTo>
                  <a:pt x="67025" y="256539"/>
                </a:lnTo>
                <a:lnTo>
                  <a:pt x="105125" y="256412"/>
                </a:lnTo>
                <a:lnTo>
                  <a:pt x="105092" y="246887"/>
                </a:lnTo>
                <a:lnTo>
                  <a:pt x="69565" y="246887"/>
                </a:lnTo>
                <a:lnTo>
                  <a:pt x="85582" y="219210"/>
                </a:lnTo>
                <a:lnTo>
                  <a:pt x="66788" y="188525"/>
                </a:lnTo>
                <a:close/>
              </a:path>
              <a:path w="171450" h="294639">
                <a:moveTo>
                  <a:pt x="127394" y="146959"/>
                </a:moveTo>
                <a:lnTo>
                  <a:pt x="104879" y="185866"/>
                </a:lnTo>
                <a:lnTo>
                  <a:pt x="105125" y="256412"/>
                </a:lnTo>
                <a:lnTo>
                  <a:pt x="67025" y="256539"/>
                </a:lnTo>
                <a:lnTo>
                  <a:pt x="108014" y="256539"/>
                </a:lnTo>
                <a:lnTo>
                  <a:pt x="158118" y="169898"/>
                </a:lnTo>
                <a:lnTo>
                  <a:pt x="153431" y="169898"/>
                </a:lnTo>
                <a:lnTo>
                  <a:pt x="142756" y="168145"/>
                </a:lnTo>
                <a:lnTo>
                  <a:pt x="135986" y="161543"/>
                </a:lnTo>
                <a:lnTo>
                  <a:pt x="127394" y="146959"/>
                </a:lnTo>
                <a:close/>
              </a:path>
              <a:path w="171450" h="294639">
                <a:moveTo>
                  <a:pt x="85582" y="219210"/>
                </a:moveTo>
                <a:lnTo>
                  <a:pt x="69565" y="246887"/>
                </a:lnTo>
                <a:lnTo>
                  <a:pt x="102458" y="246761"/>
                </a:lnTo>
                <a:lnTo>
                  <a:pt x="85582" y="219210"/>
                </a:lnTo>
                <a:close/>
              </a:path>
              <a:path w="171450" h="294639">
                <a:moveTo>
                  <a:pt x="104879" y="185866"/>
                </a:moveTo>
                <a:lnTo>
                  <a:pt x="85582" y="219210"/>
                </a:lnTo>
                <a:lnTo>
                  <a:pt x="102458" y="246761"/>
                </a:lnTo>
                <a:lnTo>
                  <a:pt x="69565" y="246887"/>
                </a:lnTo>
                <a:lnTo>
                  <a:pt x="105092" y="246887"/>
                </a:lnTo>
                <a:lnTo>
                  <a:pt x="104879" y="185866"/>
                </a:lnTo>
                <a:close/>
              </a:path>
              <a:path w="171450" h="294639">
                <a:moveTo>
                  <a:pt x="85374" y="75628"/>
                </a:moveTo>
                <a:lnTo>
                  <a:pt x="66514" y="108279"/>
                </a:lnTo>
                <a:lnTo>
                  <a:pt x="66788" y="188525"/>
                </a:lnTo>
                <a:lnTo>
                  <a:pt x="85582" y="219210"/>
                </a:lnTo>
                <a:lnTo>
                  <a:pt x="104879" y="185866"/>
                </a:lnTo>
                <a:lnTo>
                  <a:pt x="104609" y="108279"/>
                </a:lnTo>
                <a:lnTo>
                  <a:pt x="85374" y="75628"/>
                </a:lnTo>
                <a:close/>
              </a:path>
              <a:path w="171450" h="294639">
                <a:moveTo>
                  <a:pt x="17893" y="124405"/>
                </a:moveTo>
                <a:lnTo>
                  <a:pt x="11772" y="126867"/>
                </a:lnTo>
                <a:lnTo>
                  <a:pt x="2509" y="142875"/>
                </a:lnTo>
                <a:lnTo>
                  <a:pt x="1403" y="146881"/>
                </a:lnTo>
                <a:lnTo>
                  <a:pt x="2509" y="152018"/>
                </a:lnTo>
                <a:lnTo>
                  <a:pt x="12572" y="169122"/>
                </a:lnTo>
                <a:lnTo>
                  <a:pt x="14874" y="170991"/>
                </a:lnTo>
                <a:lnTo>
                  <a:pt x="26544" y="169898"/>
                </a:lnTo>
                <a:lnTo>
                  <a:pt x="35540" y="161906"/>
                </a:lnTo>
                <a:lnTo>
                  <a:pt x="42792" y="149350"/>
                </a:lnTo>
                <a:lnTo>
                  <a:pt x="28578" y="126144"/>
                </a:lnTo>
                <a:lnTo>
                  <a:pt x="17893" y="124405"/>
                </a:lnTo>
                <a:close/>
              </a:path>
              <a:path w="171450" h="294639">
                <a:moveTo>
                  <a:pt x="42792" y="149350"/>
                </a:moveTo>
                <a:lnTo>
                  <a:pt x="35529" y="161925"/>
                </a:lnTo>
                <a:lnTo>
                  <a:pt x="26539" y="169898"/>
                </a:lnTo>
                <a:lnTo>
                  <a:pt x="14874" y="170991"/>
                </a:lnTo>
                <a:lnTo>
                  <a:pt x="56048" y="170991"/>
                </a:lnTo>
                <a:lnTo>
                  <a:pt x="42792" y="149350"/>
                </a:lnTo>
                <a:close/>
              </a:path>
              <a:path w="171450" h="294639">
                <a:moveTo>
                  <a:pt x="156448" y="123334"/>
                </a:moveTo>
                <a:lnTo>
                  <a:pt x="144764" y="124434"/>
                </a:lnTo>
                <a:lnTo>
                  <a:pt x="135859" y="132334"/>
                </a:lnTo>
                <a:lnTo>
                  <a:pt x="127394" y="146959"/>
                </a:lnTo>
                <a:lnTo>
                  <a:pt x="135986" y="161543"/>
                </a:lnTo>
                <a:lnTo>
                  <a:pt x="142756" y="168145"/>
                </a:lnTo>
                <a:lnTo>
                  <a:pt x="153435" y="169898"/>
                </a:lnTo>
                <a:lnTo>
                  <a:pt x="159545" y="167431"/>
                </a:lnTo>
                <a:lnTo>
                  <a:pt x="168764" y="151465"/>
                </a:lnTo>
                <a:lnTo>
                  <a:pt x="169874" y="147456"/>
                </a:lnTo>
                <a:lnTo>
                  <a:pt x="168752" y="142239"/>
                </a:lnTo>
                <a:lnTo>
                  <a:pt x="158724" y="125171"/>
                </a:lnTo>
                <a:lnTo>
                  <a:pt x="156448" y="123334"/>
                </a:lnTo>
                <a:close/>
              </a:path>
              <a:path w="171450" h="294639">
                <a:moveTo>
                  <a:pt x="159545" y="167431"/>
                </a:moveTo>
                <a:lnTo>
                  <a:pt x="153433" y="169898"/>
                </a:lnTo>
                <a:lnTo>
                  <a:pt x="158118" y="169898"/>
                </a:lnTo>
                <a:lnTo>
                  <a:pt x="159545" y="167431"/>
                </a:lnTo>
                <a:close/>
              </a:path>
              <a:path w="171450" h="294639">
                <a:moveTo>
                  <a:pt x="1403" y="146881"/>
                </a:moveTo>
                <a:lnTo>
                  <a:pt x="138" y="151465"/>
                </a:lnTo>
                <a:lnTo>
                  <a:pt x="3683" y="161906"/>
                </a:lnTo>
                <a:lnTo>
                  <a:pt x="12572" y="169122"/>
                </a:lnTo>
                <a:lnTo>
                  <a:pt x="2509" y="152018"/>
                </a:lnTo>
                <a:lnTo>
                  <a:pt x="1403" y="146881"/>
                </a:lnTo>
                <a:close/>
              </a:path>
              <a:path w="171450" h="294639">
                <a:moveTo>
                  <a:pt x="169874" y="147456"/>
                </a:moveTo>
                <a:lnTo>
                  <a:pt x="168752" y="151511"/>
                </a:lnTo>
                <a:lnTo>
                  <a:pt x="159545" y="167431"/>
                </a:lnTo>
                <a:lnTo>
                  <a:pt x="166474" y="164634"/>
                </a:lnTo>
                <a:lnTo>
                  <a:pt x="171266" y="153925"/>
                </a:lnTo>
                <a:lnTo>
                  <a:pt x="169874" y="147456"/>
                </a:lnTo>
                <a:close/>
              </a:path>
              <a:path w="171450" h="294639">
                <a:moveTo>
                  <a:pt x="57200" y="124405"/>
                </a:moveTo>
                <a:lnTo>
                  <a:pt x="17893" y="124405"/>
                </a:lnTo>
                <a:lnTo>
                  <a:pt x="28578" y="126144"/>
                </a:lnTo>
                <a:lnTo>
                  <a:pt x="42792" y="149350"/>
                </a:lnTo>
                <a:lnTo>
                  <a:pt x="57200" y="124405"/>
                </a:lnTo>
                <a:close/>
              </a:path>
              <a:path w="171450" h="294639">
                <a:moveTo>
                  <a:pt x="158724" y="125171"/>
                </a:moveTo>
                <a:lnTo>
                  <a:pt x="168752" y="142239"/>
                </a:lnTo>
                <a:lnTo>
                  <a:pt x="169874" y="147456"/>
                </a:lnTo>
                <a:lnTo>
                  <a:pt x="171180" y="142741"/>
                </a:lnTo>
                <a:lnTo>
                  <a:pt x="167591" y="132330"/>
                </a:lnTo>
                <a:lnTo>
                  <a:pt x="158724" y="125171"/>
                </a:lnTo>
                <a:close/>
              </a:path>
              <a:path w="171450" h="294639">
                <a:moveTo>
                  <a:pt x="107346" y="37718"/>
                </a:moveTo>
                <a:lnTo>
                  <a:pt x="104363" y="37718"/>
                </a:lnTo>
                <a:lnTo>
                  <a:pt x="104615" y="108291"/>
                </a:lnTo>
                <a:lnTo>
                  <a:pt x="127394" y="146959"/>
                </a:lnTo>
                <a:lnTo>
                  <a:pt x="135863" y="132330"/>
                </a:lnTo>
                <a:lnTo>
                  <a:pt x="144764" y="124434"/>
                </a:lnTo>
                <a:lnTo>
                  <a:pt x="156448" y="123334"/>
                </a:lnTo>
                <a:lnTo>
                  <a:pt x="157645" y="123334"/>
                </a:lnTo>
                <a:lnTo>
                  <a:pt x="107346" y="37718"/>
                </a:lnTo>
                <a:close/>
              </a:path>
              <a:path w="171450" h="294639">
                <a:moveTo>
                  <a:pt x="11772" y="126867"/>
                </a:moveTo>
                <a:lnTo>
                  <a:pt x="4817" y="129665"/>
                </a:lnTo>
                <a:lnTo>
                  <a:pt x="0" y="140359"/>
                </a:lnTo>
                <a:lnTo>
                  <a:pt x="1403" y="146881"/>
                </a:lnTo>
                <a:lnTo>
                  <a:pt x="2509" y="142875"/>
                </a:lnTo>
                <a:lnTo>
                  <a:pt x="11772" y="126867"/>
                </a:lnTo>
                <a:close/>
              </a:path>
              <a:path w="171450" h="294639">
                <a:moveTo>
                  <a:pt x="85186" y="0"/>
                </a:moveTo>
                <a:lnTo>
                  <a:pt x="11772" y="126867"/>
                </a:lnTo>
                <a:lnTo>
                  <a:pt x="17893" y="124405"/>
                </a:lnTo>
                <a:lnTo>
                  <a:pt x="57200" y="124405"/>
                </a:lnTo>
                <a:lnTo>
                  <a:pt x="66508" y="108291"/>
                </a:lnTo>
                <a:lnTo>
                  <a:pt x="66263" y="37973"/>
                </a:lnTo>
                <a:lnTo>
                  <a:pt x="107346" y="37718"/>
                </a:lnTo>
                <a:lnTo>
                  <a:pt x="85186" y="0"/>
                </a:lnTo>
                <a:close/>
              </a:path>
              <a:path w="171450" h="294639">
                <a:moveTo>
                  <a:pt x="157645" y="123334"/>
                </a:moveTo>
                <a:lnTo>
                  <a:pt x="156448" y="123334"/>
                </a:lnTo>
                <a:lnTo>
                  <a:pt x="158724" y="125171"/>
                </a:lnTo>
                <a:lnTo>
                  <a:pt x="157645" y="123334"/>
                </a:lnTo>
                <a:close/>
              </a:path>
              <a:path w="171450" h="294639">
                <a:moveTo>
                  <a:pt x="104363" y="37718"/>
                </a:moveTo>
                <a:lnTo>
                  <a:pt x="66263" y="37973"/>
                </a:lnTo>
                <a:lnTo>
                  <a:pt x="66508" y="108291"/>
                </a:lnTo>
                <a:lnTo>
                  <a:pt x="85374" y="75628"/>
                </a:lnTo>
                <a:lnTo>
                  <a:pt x="68803" y="47498"/>
                </a:lnTo>
                <a:lnTo>
                  <a:pt x="104396" y="47370"/>
                </a:lnTo>
                <a:lnTo>
                  <a:pt x="104363" y="37718"/>
                </a:lnTo>
                <a:close/>
              </a:path>
              <a:path w="171450" h="294639">
                <a:moveTo>
                  <a:pt x="104396" y="47370"/>
                </a:moveTo>
                <a:lnTo>
                  <a:pt x="101696" y="47370"/>
                </a:lnTo>
                <a:lnTo>
                  <a:pt x="85374" y="75628"/>
                </a:lnTo>
                <a:lnTo>
                  <a:pt x="104609" y="108279"/>
                </a:lnTo>
                <a:lnTo>
                  <a:pt x="104396" y="47370"/>
                </a:lnTo>
                <a:close/>
              </a:path>
              <a:path w="171450" h="294639">
                <a:moveTo>
                  <a:pt x="101696" y="47370"/>
                </a:moveTo>
                <a:lnTo>
                  <a:pt x="68803" y="47498"/>
                </a:lnTo>
                <a:lnTo>
                  <a:pt x="85374" y="75628"/>
                </a:lnTo>
                <a:lnTo>
                  <a:pt x="101696" y="4737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8320" y="3429000"/>
            <a:ext cx="880872" cy="4236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0028" y="3532281"/>
            <a:ext cx="457834" cy="171450"/>
          </a:xfrm>
          <a:custGeom>
            <a:avLst/>
            <a:gdLst/>
            <a:ahLst/>
            <a:cxnLst/>
            <a:rect l="l" t="t" r="r" b="b"/>
            <a:pathLst>
              <a:path w="457835" h="171450">
                <a:moveTo>
                  <a:pt x="382323" y="85958"/>
                </a:moveTo>
                <a:lnTo>
                  <a:pt x="289110" y="142544"/>
                </a:lnTo>
                <a:lnTo>
                  <a:pt x="287305" y="153232"/>
                </a:lnTo>
                <a:lnTo>
                  <a:pt x="292479" y="166396"/>
                </a:lnTo>
                <a:lnTo>
                  <a:pt x="303173" y="171224"/>
                </a:lnTo>
                <a:lnTo>
                  <a:pt x="314833" y="168752"/>
                </a:lnTo>
                <a:lnTo>
                  <a:pt x="424792" y="104617"/>
                </a:lnTo>
                <a:lnTo>
                  <a:pt x="419608" y="104617"/>
                </a:lnTo>
                <a:lnTo>
                  <a:pt x="419608" y="102077"/>
                </a:lnTo>
                <a:lnTo>
                  <a:pt x="409956" y="102077"/>
                </a:lnTo>
                <a:lnTo>
                  <a:pt x="382323" y="85958"/>
                </a:lnTo>
                <a:close/>
              </a:path>
              <a:path w="457835" h="171450">
                <a:moveTo>
                  <a:pt x="154244" y="0"/>
                </a:moveTo>
                <a:lnTo>
                  <a:pt x="142494" y="2509"/>
                </a:lnTo>
                <a:lnTo>
                  <a:pt x="0" y="85567"/>
                </a:lnTo>
                <a:lnTo>
                  <a:pt x="142494" y="168752"/>
                </a:lnTo>
                <a:lnTo>
                  <a:pt x="151243" y="171181"/>
                </a:lnTo>
                <a:lnTo>
                  <a:pt x="161665" y="167613"/>
                </a:lnTo>
                <a:lnTo>
                  <a:pt x="170670" y="156502"/>
                </a:lnTo>
                <a:lnTo>
                  <a:pt x="169662" y="144789"/>
                </a:lnTo>
                <a:lnTo>
                  <a:pt x="161798" y="135859"/>
                </a:lnTo>
                <a:lnTo>
                  <a:pt x="108240" y="104617"/>
                </a:lnTo>
                <a:lnTo>
                  <a:pt x="37846" y="104617"/>
                </a:lnTo>
                <a:lnTo>
                  <a:pt x="37846" y="66517"/>
                </a:lnTo>
                <a:lnTo>
                  <a:pt x="108458" y="66517"/>
                </a:lnTo>
                <a:lnTo>
                  <a:pt x="161798" y="35402"/>
                </a:lnTo>
                <a:lnTo>
                  <a:pt x="168361" y="28595"/>
                </a:lnTo>
                <a:lnTo>
                  <a:pt x="170125" y="17904"/>
                </a:lnTo>
                <a:lnTo>
                  <a:pt x="164906" y="4817"/>
                </a:lnTo>
                <a:lnTo>
                  <a:pt x="154244" y="0"/>
                </a:lnTo>
                <a:close/>
              </a:path>
              <a:path w="457835" h="171450">
                <a:moveTo>
                  <a:pt x="108458" y="66517"/>
                </a:moveTo>
                <a:lnTo>
                  <a:pt x="37846" y="66517"/>
                </a:lnTo>
                <a:lnTo>
                  <a:pt x="37846" y="104617"/>
                </a:lnTo>
                <a:lnTo>
                  <a:pt x="108240" y="104617"/>
                </a:lnTo>
                <a:lnTo>
                  <a:pt x="103886" y="102077"/>
                </a:lnTo>
                <a:lnTo>
                  <a:pt x="47498" y="102077"/>
                </a:lnTo>
                <a:lnTo>
                  <a:pt x="47498" y="69184"/>
                </a:lnTo>
                <a:lnTo>
                  <a:pt x="103886" y="69184"/>
                </a:lnTo>
                <a:lnTo>
                  <a:pt x="108458" y="66517"/>
                </a:lnTo>
                <a:close/>
              </a:path>
              <a:path w="457835" h="171450">
                <a:moveTo>
                  <a:pt x="348996" y="66517"/>
                </a:moveTo>
                <a:lnTo>
                  <a:pt x="108458" y="66517"/>
                </a:lnTo>
                <a:lnTo>
                  <a:pt x="75692" y="85630"/>
                </a:lnTo>
                <a:lnTo>
                  <a:pt x="108240" y="104617"/>
                </a:lnTo>
                <a:lnTo>
                  <a:pt x="351587" y="104617"/>
                </a:lnTo>
                <a:lnTo>
                  <a:pt x="382323" y="85958"/>
                </a:lnTo>
                <a:lnTo>
                  <a:pt x="348996" y="66517"/>
                </a:lnTo>
                <a:close/>
              </a:path>
              <a:path w="457835" h="171450">
                <a:moveTo>
                  <a:pt x="424771" y="66517"/>
                </a:moveTo>
                <a:lnTo>
                  <a:pt x="419608" y="66517"/>
                </a:lnTo>
                <a:lnTo>
                  <a:pt x="419608" y="104617"/>
                </a:lnTo>
                <a:lnTo>
                  <a:pt x="424792" y="104617"/>
                </a:lnTo>
                <a:lnTo>
                  <a:pt x="457454" y="85567"/>
                </a:lnTo>
                <a:lnTo>
                  <a:pt x="424771" y="66517"/>
                </a:lnTo>
                <a:close/>
              </a:path>
              <a:path w="457835" h="171450">
                <a:moveTo>
                  <a:pt x="47498" y="69184"/>
                </a:moveTo>
                <a:lnTo>
                  <a:pt x="47498" y="102077"/>
                </a:lnTo>
                <a:lnTo>
                  <a:pt x="75692" y="85630"/>
                </a:lnTo>
                <a:lnTo>
                  <a:pt x="47498" y="69184"/>
                </a:lnTo>
                <a:close/>
              </a:path>
              <a:path w="457835" h="171450">
                <a:moveTo>
                  <a:pt x="75692" y="85630"/>
                </a:moveTo>
                <a:lnTo>
                  <a:pt x="47498" y="102077"/>
                </a:lnTo>
                <a:lnTo>
                  <a:pt x="103886" y="102077"/>
                </a:lnTo>
                <a:lnTo>
                  <a:pt x="75692" y="85630"/>
                </a:lnTo>
                <a:close/>
              </a:path>
              <a:path w="457835" h="171450">
                <a:moveTo>
                  <a:pt x="409956" y="69184"/>
                </a:moveTo>
                <a:lnTo>
                  <a:pt x="382323" y="85958"/>
                </a:lnTo>
                <a:lnTo>
                  <a:pt x="409956" y="102077"/>
                </a:lnTo>
                <a:lnTo>
                  <a:pt x="409956" y="69184"/>
                </a:lnTo>
                <a:close/>
              </a:path>
              <a:path w="457835" h="171450">
                <a:moveTo>
                  <a:pt x="419608" y="69184"/>
                </a:moveTo>
                <a:lnTo>
                  <a:pt x="409956" y="69184"/>
                </a:lnTo>
                <a:lnTo>
                  <a:pt x="409956" y="102077"/>
                </a:lnTo>
                <a:lnTo>
                  <a:pt x="419608" y="102077"/>
                </a:lnTo>
                <a:lnTo>
                  <a:pt x="419608" y="69184"/>
                </a:lnTo>
                <a:close/>
              </a:path>
              <a:path w="457835" h="171450">
                <a:moveTo>
                  <a:pt x="306224" y="52"/>
                </a:moveTo>
                <a:lnTo>
                  <a:pt x="295780" y="3555"/>
                </a:lnTo>
                <a:lnTo>
                  <a:pt x="286727" y="14647"/>
                </a:lnTo>
                <a:lnTo>
                  <a:pt x="287772" y="26355"/>
                </a:lnTo>
                <a:lnTo>
                  <a:pt x="295656" y="35402"/>
                </a:lnTo>
                <a:lnTo>
                  <a:pt x="382323" y="85958"/>
                </a:lnTo>
                <a:lnTo>
                  <a:pt x="409956" y="69184"/>
                </a:lnTo>
                <a:lnTo>
                  <a:pt x="419608" y="69184"/>
                </a:lnTo>
                <a:lnTo>
                  <a:pt x="419608" y="66517"/>
                </a:lnTo>
                <a:lnTo>
                  <a:pt x="424771" y="66517"/>
                </a:lnTo>
                <a:lnTo>
                  <a:pt x="314960" y="2509"/>
                </a:lnTo>
                <a:lnTo>
                  <a:pt x="306224" y="52"/>
                </a:lnTo>
                <a:close/>
              </a:path>
              <a:path w="457835" h="171450">
                <a:moveTo>
                  <a:pt x="103886" y="69184"/>
                </a:moveTo>
                <a:lnTo>
                  <a:pt x="47498" y="69184"/>
                </a:lnTo>
                <a:lnTo>
                  <a:pt x="75692" y="85630"/>
                </a:lnTo>
                <a:lnTo>
                  <a:pt x="103886" y="69184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77484" y="2951988"/>
            <a:ext cx="2007108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0155" y="3055279"/>
            <a:ext cx="1753235" cy="171450"/>
          </a:xfrm>
          <a:custGeom>
            <a:avLst/>
            <a:gdLst/>
            <a:ahLst/>
            <a:cxnLst/>
            <a:rect l="l" t="t" r="r" b="b"/>
            <a:pathLst>
              <a:path w="1753234" h="171450">
                <a:moveTo>
                  <a:pt x="1677505" y="85895"/>
                </a:moveTo>
                <a:lnTo>
                  <a:pt x="1584383" y="142486"/>
                </a:lnTo>
                <a:lnTo>
                  <a:pt x="1582555" y="153190"/>
                </a:lnTo>
                <a:lnTo>
                  <a:pt x="1587671" y="166302"/>
                </a:lnTo>
                <a:lnTo>
                  <a:pt x="1598393" y="171154"/>
                </a:lnTo>
                <a:lnTo>
                  <a:pt x="1610105" y="168742"/>
                </a:lnTo>
                <a:lnTo>
                  <a:pt x="1720065" y="104607"/>
                </a:lnTo>
                <a:lnTo>
                  <a:pt x="1714880" y="104607"/>
                </a:lnTo>
                <a:lnTo>
                  <a:pt x="1714880" y="102067"/>
                </a:lnTo>
                <a:lnTo>
                  <a:pt x="1705228" y="102067"/>
                </a:lnTo>
                <a:lnTo>
                  <a:pt x="1677505" y="85895"/>
                </a:lnTo>
                <a:close/>
              </a:path>
              <a:path w="1753234" h="171450">
                <a:moveTo>
                  <a:pt x="1644268" y="66507"/>
                </a:moveTo>
                <a:lnTo>
                  <a:pt x="0" y="66507"/>
                </a:lnTo>
                <a:lnTo>
                  <a:pt x="0" y="104607"/>
                </a:lnTo>
                <a:lnTo>
                  <a:pt x="1646713" y="104607"/>
                </a:lnTo>
                <a:lnTo>
                  <a:pt x="1677505" y="85895"/>
                </a:lnTo>
                <a:lnTo>
                  <a:pt x="1644268" y="66507"/>
                </a:lnTo>
                <a:close/>
              </a:path>
              <a:path w="1753234" h="171450">
                <a:moveTo>
                  <a:pt x="1720065" y="66507"/>
                </a:moveTo>
                <a:lnTo>
                  <a:pt x="1714880" y="66507"/>
                </a:lnTo>
                <a:lnTo>
                  <a:pt x="1714880" y="104607"/>
                </a:lnTo>
                <a:lnTo>
                  <a:pt x="1720065" y="104607"/>
                </a:lnTo>
                <a:lnTo>
                  <a:pt x="1752727" y="85557"/>
                </a:lnTo>
                <a:lnTo>
                  <a:pt x="1720065" y="66507"/>
                </a:lnTo>
                <a:close/>
              </a:path>
              <a:path w="1753234" h="171450">
                <a:moveTo>
                  <a:pt x="1705228" y="69047"/>
                </a:moveTo>
                <a:lnTo>
                  <a:pt x="1677505" y="85895"/>
                </a:lnTo>
                <a:lnTo>
                  <a:pt x="1705228" y="102067"/>
                </a:lnTo>
                <a:lnTo>
                  <a:pt x="1705228" y="69047"/>
                </a:lnTo>
                <a:close/>
              </a:path>
              <a:path w="1753234" h="171450">
                <a:moveTo>
                  <a:pt x="1714880" y="69047"/>
                </a:moveTo>
                <a:lnTo>
                  <a:pt x="1705228" y="69047"/>
                </a:lnTo>
                <a:lnTo>
                  <a:pt x="1705228" y="102067"/>
                </a:lnTo>
                <a:lnTo>
                  <a:pt x="1714880" y="102067"/>
                </a:lnTo>
                <a:lnTo>
                  <a:pt x="1714880" y="69047"/>
                </a:lnTo>
                <a:close/>
              </a:path>
              <a:path w="1753234" h="171450">
                <a:moveTo>
                  <a:pt x="1601544" y="0"/>
                </a:moveTo>
                <a:lnTo>
                  <a:pt x="1591086" y="3513"/>
                </a:lnTo>
                <a:lnTo>
                  <a:pt x="1581982" y="14650"/>
                </a:lnTo>
                <a:lnTo>
                  <a:pt x="1583061" y="26374"/>
                </a:lnTo>
                <a:lnTo>
                  <a:pt x="1590928" y="35392"/>
                </a:lnTo>
                <a:lnTo>
                  <a:pt x="1677505" y="85895"/>
                </a:lnTo>
                <a:lnTo>
                  <a:pt x="1705228" y="69047"/>
                </a:lnTo>
                <a:lnTo>
                  <a:pt x="1714880" y="69047"/>
                </a:lnTo>
                <a:lnTo>
                  <a:pt x="1714880" y="66507"/>
                </a:lnTo>
                <a:lnTo>
                  <a:pt x="1720065" y="66507"/>
                </a:lnTo>
                <a:lnTo>
                  <a:pt x="1610105" y="2372"/>
                </a:lnTo>
                <a:lnTo>
                  <a:pt x="1601544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08320" y="3121151"/>
            <a:ext cx="423672" cy="13609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4559" y="3140836"/>
            <a:ext cx="171450" cy="1105535"/>
          </a:xfrm>
          <a:custGeom>
            <a:avLst/>
            <a:gdLst/>
            <a:ahLst/>
            <a:cxnLst/>
            <a:rect l="l" t="t" r="r" b="b"/>
            <a:pathLst>
              <a:path w="171450" h="1105535">
                <a:moveTo>
                  <a:pt x="17956" y="935388"/>
                </a:moveTo>
                <a:lnTo>
                  <a:pt x="4851" y="940548"/>
                </a:lnTo>
                <a:lnTo>
                  <a:pt x="0" y="951236"/>
                </a:lnTo>
                <a:lnTo>
                  <a:pt x="2411" y="963040"/>
                </a:lnTo>
                <a:lnTo>
                  <a:pt x="85596" y="1105535"/>
                </a:lnTo>
                <a:lnTo>
                  <a:pt x="107656" y="1067689"/>
                </a:lnTo>
                <a:lnTo>
                  <a:pt x="66546" y="1067689"/>
                </a:lnTo>
                <a:lnTo>
                  <a:pt x="66419" y="997204"/>
                </a:lnTo>
                <a:lnTo>
                  <a:pt x="35294" y="943853"/>
                </a:lnTo>
                <a:lnTo>
                  <a:pt x="28623" y="937232"/>
                </a:lnTo>
                <a:lnTo>
                  <a:pt x="17956" y="935388"/>
                </a:lnTo>
                <a:close/>
              </a:path>
              <a:path w="171450" h="1105535">
                <a:moveTo>
                  <a:pt x="66546" y="997421"/>
                </a:moveTo>
                <a:lnTo>
                  <a:pt x="66546" y="1067689"/>
                </a:lnTo>
                <a:lnTo>
                  <a:pt x="104646" y="1067689"/>
                </a:lnTo>
                <a:lnTo>
                  <a:pt x="104646" y="1058164"/>
                </a:lnTo>
                <a:lnTo>
                  <a:pt x="69086" y="1058164"/>
                </a:lnTo>
                <a:lnTo>
                  <a:pt x="85532" y="1029970"/>
                </a:lnTo>
                <a:lnTo>
                  <a:pt x="66546" y="997421"/>
                </a:lnTo>
                <a:close/>
              </a:path>
              <a:path w="171450" h="1105535">
                <a:moveTo>
                  <a:pt x="156397" y="934835"/>
                </a:moveTo>
                <a:lnTo>
                  <a:pt x="144730" y="935925"/>
                </a:lnTo>
                <a:lnTo>
                  <a:pt x="135761" y="943863"/>
                </a:lnTo>
                <a:lnTo>
                  <a:pt x="104646" y="997204"/>
                </a:lnTo>
                <a:lnTo>
                  <a:pt x="104646" y="1067689"/>
                </a:lnTo>
                <a:lnTo>
                  <a:pt x="107656" y="1067689"/>
                </a:lnTo>
                <a:lnTo>
                  <a:pt x="168654" y="963040"/>
                </a:lnTo>
                <a:lnTo>
                  <a:pt x="171107" y="954274"/>
                </a:lnTo>
                <a:lnTo>
                  <a:pt x="167564" y="943853"/>
                </a:lnTo>
                <a:lnTo>
                  <a:pt x="156397" y="934835"/>
                </a:lnTo>
                <a:close/>
              </a:path>
              <a:path w="171450" h="1105535">
                <a:moveTo>
                  <a:pt x="85532" y="1029970"/>
                </a:moveTo>
                <a:lnTo>
                  <a:pt x="69086" y="1058164"/>
                </a:lnTo>
                <a:lnTo>
                  <a:pt x="101979" y="1058164"/>
                </a:lnTo>
                <a:lnTo>
                  <a:pt x="85532" y="1029970"/>
                </a:lnTo>
                <a:close/>
              </a:path>
              <a:path w="171450" h="1105535">
                <a:moveTo>
                  <a:pt x="104646" y="997204"/>
                </a:moveTo>
                <a:lnTo>
                  <a:pt x="85532" y="1029970"/>
                </a:lnTo>
                <a:lnTo>
                  <a:pt x="101979" y="1058164"/>
                </a:lnTo>
                <a:lnTo>
                  <a:pt x="104646" y="1058164"/>
                </a:lnTo>
                <a:lnTo>
                  <a:pt x="104646" y="997204"/>
                </a:lnTo>
                <a:close/>
              </a:path>
              <a:path w="171450" h="1105535">
                <a:moveTo>
                  <a:pt x="104646" y="0"/>
                </a:moveTo>
                <a:lnTo>
                  <a:pt x="66546" y="0"/>
                </a:lnTo>
                <a:lnTo>
                  <a:pt x="66546" y="997421"/>
                </a:lnTo>
                <a:lnTo>
                  <a:pt x="85532" y="1029970"/>
                </a:lnTo>
                <a:lnTo>
                  <a:pt x="104519" y="997421"/>
                </a:lnTo>
                <a:lnTo>
                  <a:pt x="104646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07048" y="5700052"/>
            <a:ext cx="2103120" cy="14604"/>
          </a:xfrm>
          <a:custGeom>
            <a:avLst/>
            <a:gdLst/>
            <a:ahLst/>
            <a:cxnLst/>
            <a:rect l="l" t="t" r="r" b="b"/>
            <a:pathLst>
              <a:path w="2103120" h="14604">
                <a:moveTo>
                  <a:pt x="0" y="14287"/>
                </a:moveTo>
                <a:lnTo>
                  <a:pt x="2103120" y="14287"/>
                </a:lnTo>
                <a:lnTo>
                  <a:pt x="2103120" y="0"/>
                </a:lnTo>
                <a:lnTo>
                  <a:pt x="0" y="0"/>
                </a:lnTo>
                <a:lnTo>
                  <a:pt x="0" y="142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9800" y="5120640"/>
            <a:ext cx="2377440" cy="8061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3875" y="1304925"/>
            <a:ext cx="4230598" cy="45529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96000" y="5176837"/>
            <a:ext cx="13970" cy="523240"/>
          </a:xfrm>
          <a:custGeom>
            <a:avLst/>
            <a:gdLst/>
            <a:ahLst/>
            <a:cxnLst/>
            <a:rect l="l" t="t" r="r" b="b"/>
            <a:pathLst>
              <a:path w="13970" h="523239">
                <a:moveTo>
                  <a:pt x="0" y="523214"/>
                </a:moveTo>
                <a:lnTo>
                  <a:pt x="13462" y="523214"/>
                </a:lnTo>
                <a:lnTo>
                  <a:pt x="13462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6479" y="5105400"/>
            <a:ext cx="2141220" cy="8077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31307" y="1495297"/>
            <a:ext cx="2971800" cy="3543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19928" y="2753867"/>
            <a:ext cx="882396" cy="4251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32779" y="2857530"/>
            <a:ext cx="457834" cy="171450"/>
          </a:xfrm>
          <a:custGeom>
            <a:avLst/>
            <a:gdLst/>
            <a:ahLst/>
            <a:cxnLst/>
            <a:rect l="l" t="t" r="r" b="b"/>
            <a:pathLst>
              <a:path w="457835" h="171450">
                <a:moveTo>
                  <a:pt x="382461" y="85964"/>
                </a:moveTo>
                <a:lnTo>
                  <a:pt x="289114" y="142675"/>
                </a:lnTo>
                <a:lnTo>
                  <a:pt x="287336" y="153323"/>
                </a:lnTo>
                <a:lnTo>
                  <a:pt x="292547" y="166444"/>
                </a:lnTo>
                <a:lnTo>
                  <a:pt x="303209" y="171261"/>
                </a:lnTo>
                <a:lnTo>
                  <a:pt x="314960" y="168752"/>
                </a:lnTo>
                <a:lnTo>
                  <a:pt x="424821" y="104617"/>
                </a:lnTo>
                <a:lnTo>
                  <a:pt x="419608" y="104617"/>
                </a:lnTo>
                <a:lnTo>
                  <a:pt x="419608" y="102077"/>
                </a:lnTo>
                <a:lnTo>
                  <a:pt x="410083" y="102077"/>
                </a:lnTo>
                <a:lnTo>
                  <a:pt x="382461" y="85964"/>
                </a:lnTo>
                <a:close/>
              </a:path>
              <a:path w="457835" h="171450">
                <a:moveTo>
                  <a:pt x="154280" y="0"/>
                </a:moveTo>
                <a:lnTo>
                  <a:pt x="142621" y="2509"/>
                </a:lnTo>
                <a:lnTo>
                  <a:pt x="0" y="85567"/>
                </a:lnTo>
                <a:lnTo>
                  <a:pt x="142621" y="168752"/>
                </a:lnTo>
                <a:lnTo>
                  <a:pt x="151233" y="171207"/>
                </a:lnTo>
                <a:lnTo>
                  <a:pt x="161659" y="167706"/>
                </a:lnTo>
                <a:lnTo>
                  <a:pt x="170726" y="156567"/>
                </a:lnTo>
                <a:lnTo>
                  <a:pt x="169681" y="144868"/>
                </a:lnTo>
                <a:lnTo>
                  <a:pt x="161798" y="135859"/>
                </a:lnTo>
                <a:lnTo>
                  <a:pt x="108240" y="104617"/>
                </a:lnTo>
                <a:lnTo>
                  <a:pt x="37846" y="104617"/>
                </a:lnTo>
                <a:lnTo>
                  <a:pt x="37846" y="66517"/>
                </a:lnTo>
                <a:lnTo>
                  <a:pt x="105998" y="66517"/>
                </a:lnTo>
                <a:lnTo>
                  <a:pt x="168354" y="28614"/>
                </a:lnTo>
                <a:lnTo>
                  <a:pt x="170146" y="17917"/>
                </a:lnTo>
                <a:lnTo>
                  <a:pt x="164974" y="4817"/>
                </a:lnTo>
                <a:lnTo>
                  <a:pt x="154280" y="0"/>
                </a:lnTo>
                <a:close/>
              </a:path>
              <a:path w="457835" h="171450">
                <a:moveTo>
                  <a:pt x="105998" y="66517"/>
                </a:moveTo>
                <a:lnTo>
                  <a:pt x="37846" y="66517"/>
                </a:lnTo>
                <a:lnTo>
                  <a:pt x="37846" y="104617"/>
                </a:lnTo>
                <a:lnTo>
                  <a:pt x="108240" y="104617"/>
                </a:lnTo>
                <a:lnTo>
                  <a:pt x="103886" y="102077"/>
                </a:lnTo>
                <a:lnTo>
                  <a:pt x="47498" y="102077"/>
                </a:lnTo>
                <a:lnTo>
                  <a:pt x="47498" y="69184"/>
                </a:lnTo>
                <a:lnTo>
                  <a:pt x="101611" y="69184"/>
                </a:lnTo>
                <a:lnTo>
                  <a:pt x="105998" y="66517"/>
                </a:lnTo>
                <a:close/>
              </a:path>
              <a:path w="457835" h="171450">
                <a:moveTo>
                  <a:pt x="349123" y="66517"/>
                </a:moveTo>
                <a:lnTo>
                  <a:pt x="105998" y="66517"/>
                </a:lnTo>
                <a:lnTo>
                  <a:pt x="75111" y="85292"/>
                </a:lnTo>
                <a:lnTo>
                  <a:pt x="108240" y="104617"/>
                </a:lnTo>
                <a:lnTo>
                  <a:pt x="351759" y="104617"/>
                </a:lnTo>
                <a:lnTo>
                  <a:pt x="382461" y="85964"/>
                </a:lnTo>
                <a:lnTo>
                  <a:pt x="349123" y="66517"/>
                </a:lnTo>
                <a:close/>
              </a:path>
              <a:path w="457835" h="171450">
                <a:moveTo>
                  <a:pt x="424771" y="66517"/>
                </a:moveTo>
                <a:lnTo>
                  <a:pt x="419608" y="66517"/>
                </a:lnTo>
                <a:lnTo>
                  <a:pt x="419608" y="104617"/>
                </a:lnTo>
                <a:lnTo>
                  <a:pt x="424821" y="104617"/>
                </a:lnTo>
                <a:lnTo>
                  <a:pt x="457454" y="85567"/>
                </a:lnTo>
                <a:lnTo>
                  <a:pt x="424771" y="66517"/>
                </a:lnTo>
                <a:close/>
              </a:path>
              <a:path w="457835" h="171450">
                <a:moveTo>
                  <a:pt x="47498" y="69184"/>
                </a:moveTo>
                <a:lnTo>
                  <a:pt x="47498" y="102077"/>
                </a:lnTo>
                <a:lnTo>
                  <a:pt x="75111" y="85292"/>
                </a:lnTo>
                <a:lnTo>
                  <a:pt x="47498" y="69184"/>
                </a:lnTo>
                <a:close/>
              </a:path>
              <a:path w="457835" h="171450">
                <a:moveTo>
                  <a:pt x="75111" y="85292"/>
                </a:moveTo>
                <a:lnTo>
                  <a:pt x="47498" y="102077"/>
                </a:lnTo>
                <a:lnTo>
                  <a:pt x="103886" y="102077"/>
                </a:lnTo>
                <a:lnTo>
                  <a:pt x="75111" y="85292"/>
                </a:lnTo>
                <a:close/>
              </a:path>
              <a:path w="457835" h="171450">
                <a:moveTo>
                  <a:pt x="410083" y="69184"/>
                </a:moveTo>
                <a:lnTo>
                  <a:pt x="382461" y="85964"/>
                </a:lnTo>
                <a:lnTo>
                  <a:pt x="410083" y="102077"/>
                </a:lnTo>
                <a:lnTo>
                  <a:pt x="410083" y="69184"/>
                </a:lnTo>
                <a:close/>
              </a:path>
              <a:path w="457835" h="171450">
                <a:moveTo>
                  <a:pt x="419608" y="69184"/>
                </a:moveTo>
                <a:lnTo>
                  <a:pt x="410083" y="69184"/>
                </a:lnTo>
                <a:lnTo>
                  <a:pt x="410083" y="102077"/>
                </a:lnTo>
                <a:lnTo>
                  <a:pt x="419608" y="102077"/>
                </a:lnTo>
                <a:lnTo>
                  <a:pt x="419608" y="69184"/>
                </a:lnTo>
                <a:close/>
              </a:path>
              <a:path w="457835" h="171450">
                <a:moveTo>
                  <a:pt x="306206" y="55"/>
                </a:moveTo>
                <a:lnTo>
                  <a:pt x="295783" y="3591"/>
                </a:lnTo>
                <a:lnTo>
                  <a:pt x="286772" y="14753"/>
                </a:lnTo>
                <a:lnTo>
                  <a:pt x="287828" y="26404"/>
                </a:lnTo>
                <a:lnTo>
                  <a:pt x="295783" y="35402"/>
                </a:lnTo>
                <a:lnTo>
                  <a:pt x="382461" y="85964"/>
                </a:lnTo>
                <a:lnTo>
                  <a:pt x="410083" y="69184"/>
                </a:lnTo>
                <a:lnTo>
                  <a:pt x="419608" y="69184"/>
                </a:lnTo>
                <a:lnTo>
                  <a:pt x="419608" y="66517"/>
                </a:lnTo>
                <a:lnTo>
                  <a:pt x="424771" y="66517"/>
                </a:lnTo>
                <a:lnTo>
                  <a:pt x="314960" y="2509"/>
                </a:lnTo>
                <a:lnTo>
                  <a:pt x="306206" y="55"/>
                </a:lnTo>
                <a:close/>
              </a:path>
              <a:path w="457835" h="171450">
                <a:moveTo>
                  <a:pt x="101611" y="69184"/>
                </a:moveTo>
                <a:lnTo>
                  <a:pt x="47498" y="69184"/>
                </a:lnTo>
                <a:lnTo>
                  <a:pt x="75111" y="85292"/>
                </a:lnTo>
                <a:lnTo>
                  <a:pt x="101611" y="69184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55435" y="2296667"/>
            <a:ext cx="426719" cy="7193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82842" y="2485898"/>
            <a:ext cx="171450" cy="294640"/>
          </a:xfrm>
          <a:custGeom>
            <a:avLst/>
            <a:gdLst/>
            <a:ahLst/>
            <a:cxnLst/>
            <a:rect l="l" t="t" r="r" b="b"/>
            <a:pathLst>
              <a:path w="171450" h="294639">
                <a:moveTo>
                  <a:pt x="12541" y="169060"/>
                </a:moveTo>
                <a:lnTo>
                  <a:pt x="86207" y="294259"/>
                </a:lnTo>
                <a:lnTo>
                  <a:pt x="108000" y="256539"/>
                </a:lnTo>
                <a:lnTo>
                  <a:pt x="67030" y="256539"/>
                </a:lnTo>
                <a:lnTo>
                  <a:pt x="66753" y="188434"/>
                </a:lnTo>
                <a:lnTo>
                  <a:pt x="56040" y="170935"/>
                </a:lnTo>
                <a:lnTo>
                  <a:pt x="14871" y="170935"/>
                </a:lnTo>
                <a:lnTo>
                  <a:pt x="12541" y="169060"/>
                </a:lnTo>
                <a:close/>
              </a:path>
              <a:path w="171450" h="294639">
                <a:moveTo>
                  <a:pt x="66753" y="188434"/>
                </a:moveTo>
                <a:lnTo>
                  <a:pt x="67030" y="256539"/>
                </a:lnTo>
                <a:lnTo>
                  <a:pt x="105130" y="256286"/>
                </a:lnTo>
                <a:lnTo>
                  <a:pt x="105092" y="246887"/>
                </a:lnTo>
                <a:lnTo>
                  <a:pt x="69570" y="246887"/>
                </a:lnTo>
                <a:lnTo>
                  <a:pt x="85576" y="219177"/>
                </a:lnTo>
                <a:lnTo>
                  <a:pt x="66753" y="188434"/>
                </a:lnTo>
                <a:close/>
              </a:path>
              <a:path w="171450" h="294639">
                <a:moveTo>
                  <a:pt x="127289" y="146959"/>
                </a:moveTo>
                <a:lnTo>
                  <a:pt x="104844" y="185819"/>
                </a:lnTo>
                <a:lnTo>
                  <a:pt x="105130" y="256286"/>
                </a:lnTo>
                <a:lnTo>
                  <a:pt x="67030" y="256539"/>
                </a:lnTo>
                <a:lnTo>
                  <a:pt x="108000" y="256539"/>
                </a:lnTo>
                <a:lnTo>
                  <a:pt x="158091" y="169844"/>
                </a:lnTo>
                <a:lnTo>
                  <a:pt x="153424" y="169844"/>
                </a:lnTo>
                <a:lnTo>
                  <a:pt x="142731" y="168134"/>
                </a:lnTo>
                <a:lnTo>
                  <a:pt x="135864" y="161543"/>
                </a:lnTo>
                <a:lnTo>
                  <a:pt x="127289" y="146959"/>
                </a:lnTo>
                <a:close/>
              </a:path>
              <a:path w="171450" h="294639">
                <a:moveTo>
                  <a:pt x="85576" y="219177"/>
                </a:moveTo>
                <a:lnTo>
                  <a:pt x="69570" y="246887"/>
                </a:lnTo>
                <a:lnTo>
                  <a:pt x="102463" y="246761"/>
                </a:lnTo>
                <a:lnTo>
                  <a:pt x="85576" y="219177"/>
                </a:lnTo>
                <a:close/>
              </a:path>
              <a:path w="171450" h="294639">
                <a:moveTo>
                  <a:pt x="104844" y="185819"/>
                </a:moveTo>
                <a:lnTo>
                  <a:pt x="85576" y="219177"/>
                </a:lnTo>
                <a:lnTo>
                  <a:pt x="102463" y="246761"/>
                </a:lnTo>
                <a:lnTo>
                  <a:pt x="69570" y="246887"/>
                </a:lnTo>
                <a:lnTo>
                  <a:pt x="105092" y="246887"/>
                </a:lnTo>
                <a:lnTo>
                  <a:pt x="104844" y="185819"/>
                </a:lnTo>
                <a:close/>
              </a:path>
              <a:path w="171450" h="294639">
                <a:moveTo>
                  <a:pt x="85339" y="75612"/>
                </a:moveTo>
                <a:lnTo>
                  <a:pt x="66431" y="108248"/>
                </a:lnTo>
                <a:lnTo>
                  <a:pt x="66753" y="188434"/>
                </a:lnTo>
                <a:lnTo>
                  <a:pt x="85576" y="219177"/>
                </a:lnTo>
                <a:lnTo>
                  <a:pt x="104844" y="185819"/>
                </a:lnTo>
                <a:lnTo>
                  <a:pt x="104528" y="108248"/>
                </a:lnTo>
                <a:lnTo>
                  <a:pt x="85339" y="75612"/>
                </a:lnTo>
                <a:close/>
              </a:path>
              <a:path w="171450" h="294639">
                <a:moveTo>
                  <a:pt x="17889" y="124364"/>
                </a:moveTo>
                <a:lnTo>
                  <a:pt x="11710" y="126846"/>
                </a:lnTo>
                <a:lnTo>
                  <a:pt x="2514" y="142748"/>
                </a:lnTo>
                <a:lnTo>
                  <a:pt x="1393" y="146810"/>
                </a:lnTo>
                <a:lnTo>
                  <a:pt x="2514" y="152018"/>
                </a:lnTo>
                <a:lnTo>
                  <a:pt x="12541" y="169060"/>
                </a:lnTo>
                <a:lnTo>
                  <a:pt x="14871" y="170935"/>
                </a:lnTo>
                <a:lnTo>
                  <a:pt x="26526" y="169787"/>
                </a:lnTo>
                <a:lnTo>
                  <a:pt x="35407" y="161798"/>
                </a:lnTo>
                <a:lnTo>
                  <a:pt x="42719" y="149177"/>
                </a:lnTo>
                <a:lnTo>
                  <a:pt x="28582" y="126086"/>
                </a:lnTo>
                <a:lnTo>
                  <a:pt x="17889" y="124364"/>
                </a:lnTo>
                <a:close/>
              </a:path>
              <a:path w="171450" h="294639">
                <a:moveTo>
                  <a:pt x="42719" y="149177"/>
                </a:moveTo>
                <a:lnTo>
                  <a:pt x="35407" y="161798"/>
                </a:lnTo>
                <a:lnTo>
                  <a:pt x="26526" y="169787"/>
                </a:lnTo>
                <a:lnTo>
                  <a:pt x="14871" y="170935"/>
                </a:lnTo>
                <a:lnTo>
                  <a:pt x="56040" y="170935"/>
                </a:lnTo>
                <a:lnTo>
                  <a:pt x="42719" y="149177"/>
                </a:lnTo>
                <a:close/>
              </a:path>
              <a:path w="171450" h="294639">
                <a:moveTo>
                  <a:pt x="156439" y="123267"/>
                </a:moveTo>
                <a:lnTo>
                  <a:pt x="144755" y="124364"/>
                </a:lnTo>
                <a:lnTo>
                  <a:pt x="135737" y="132334"/>
                </a:lnTo>
                <a:lnTo>
                  <a:pt x="127289" y="146959"/>
                </a:lnTo>
                <a:lnTo>
                  <a:pt x="135864" y="161543"/>
                </a:lnTo>
                <a:lnTo>
                  <a:pt x="142731" y="168134"/>
                </a:lnTo>
                <a:lnTo>
                  <a:pt x="153424" y="169844"/>
                </a:lnTo>
                <a:lnTo>
                  <a:pt x="159504" y="167399"/>
                </a:lnTo>
                <a:lnTo>
                  <a:pt x="168757" y="151384"/>
                </a:lnTo>
                <a:lnTo>
                  <a:pt x="169880" y="147349"/>
                </a:lnTo>
                <a:lnTo>
                  <a:pt x="168757" y="142112"/>
                </a:lnTo>
                <a:lnTo>
                  <a:pt x="158766" y="125148"/>
                </a:lnTo>
                <a:lnTo>
                  <a:pt x="156439" y="123267"/>
                </a:lnTo>
                <a:close/>
              </a:path>
              <a:path w="171450" h="294639">
                <a:moveTo>
                  <a:pt x="159504" y="167399"/>
                </a:moveTo>
                <a:lnTo>
                  <a:pt x="153424" y="169844"/>
                </a:lnTo>
                <a:lnTo>
                  <a:pt x="158091" y="169844"/>
                </a:lnTo>
                <a:lnTo>
                  <a:pt x="159504" y="167399"/>
                </a:lnTo>
                <a:close/>
              </a:path>
              <a:path w="171450" h="294639">
                <a:moveTo>
                  <a:pt x="1393" y="146810"/>
                </a:moveTo>
                <a:lnTo>
                  <a:pt x="88" y="151542"/>
                </a:lnTo>
                <a:lnTo>
                  <a:pt x="3698" y="161943"/>
                </a:lnTo>
                <a:lnTo>
                  <a:pt x="12541" y="169060"/>
                </a:lnTo>
                <a:lnTo>
                  <a:pt x="2514" y="152018"/>
                </a:lnTo>
                <a:lnTo>
                  <a:pt x="1393" y="146810"/>
                </a:lnTo>
                <a:close/>
              </a:path>
              <a:path w="171450" h="294639">
                <a:moveTo>
                  <a:pt x="169880" y="147349"/>
                </a:moveTo>
                <a:lnTo>
                  <a:pt x="168757" y="151384"/>
                </a:lnTo>
                <a:lnTo>
                  <a:pt x="159504" y="167399"/>
                </a:lnTo>
                <a:lnTo>
                  <a:pt x="166534" y="164572"/>
                </a:lnTo>
                <a:lnTo>
                  <a:pt x="171276" y="153859"/>
                </a:lnTo>
                <a:lnTo>
                  <a:pt x="169880" y="147349"/>
                </a:lnTo>
                <a:close/>
              </a:path>
              <a:path w="171450" h="294639">
                <a:moveTo>
                  <a:pt x="57095" y="124364"/>
                </a:moveTo>
                <a:lnTo>
                  <a:pt x="17889" y="124364"/>
                </a:lnTo>
                <a:lnTo>
                  <a:pt x="28582" y="126086"/>
                </a:lnTo>
                <a:lnTo>
                  <a:pt x="42719" y="149177"/>
                </a:lnTo>
                <a:lnTo>
                  <a:pt x="57095" y="124364"/>
                </a:lnTo>
                <a:close/>
              </a:path>
              <a:path w="171450" h="294639">
                <a:moveTo>
                  <a:pt x="158766" y="125148"/>
                </a:moveTo>
                <a:lnTo>
                  <a:pt x="168757" y="142112"/>
                </a:lnTo>
                <a:lnTo>
                  <a:pt x="169880" y="147349"/>
                </a:lnTo>
                <a:lnTo>
                  <a:pt x="171185" y="142661"/>
                </a:lnTo>
                <a:lnTo>
                  <a:pt x="167600" y="132286"/>
                </a:lnTo>
                <a:lnTo>
                  <a:pt x="158766" y="125148"/>
                </a:lnTo>
                <a:close/>
              </a:path>
              <a:path w="171450" h="294639">
                <a:moveTo>
                  <a:pt x="107278" y="37718"/>
                </a:moveTo>
                <a:lnTo>
                  <a:pt x="104241" y="37718"/>
                </a:lnTo>
                <a:lnTo>
                  <a:pt x="104532" y="108255"/>
                </a:lnTo>
                <a:lnTo>
                  <a:pt x="127289" y="146959"/>
                </a:lnTo>
                <a:lnTo>
                  <a:pt x="135737" y="132334"/>
                </a:lnTo>
                <a:lnTo>
                  <a:pt x="144759" y="124360"/>
                </a:lnTo>
                <a:lnTo>
                  <a:pt x="156439" y="123267"/>
                </a:lnTo>
                <a:lnTo>
                  <a:pt x="157659" y="123267"/>
                </a:lnTo>
                <a:lnTo>
                  <a:pt x="107278" y="37718"/>
                </a:lnTo>
                <a:close/>
              </a:path>
              <a:path w="171450" h="294639">
                <a:moveTo>
                  <a:pt x="11710" y="126846"/>
                </a:moveTo>
                <a:lnTo>
                  <a:pt x="4791" y="129624"/>
                </a:lnTo>
                <a:lnTo>
                  <a:pt x="0" y="140333"/>
                </a:lnTo>
                <a:lnTo>
                  <a:pt x="1393" y="146810"/>
                </a:lnTo>
                <a:lnTo>
                  <a:pt x="2514" y="142748"/>
                </a:lnTo>
                <a:lnTo>
                  <a:pt x="11710" y="126846"/>
                </a:lnTo>
                <a:close/>
              </a:path>
              <a:path w="171450" h="294639">
                <a:moveTo>
                  <a:pt x="85064" y="0"/>
                </a:moveTo>
                <a:lnTo>
                  <a:pt x="11710" y="126846"/>
                </a:lnTo>
                <a:lnTo>
                  <a:pt x="17889" y="124364"/>
                </a:lnTo>
                <a:lnTo>
                  <a:pt x="57097" y="124360"/>
                </a:lnTo>
                <a:lnTo>
                  <a:pt x="66427" y="108248"/>
                </a:lnTo>
                <a:lnTo>
                  <a:pt x="66141" y="37846"/>
                </a:lnTo>
                <a:lnTo>
                  <a:pt x="107278" y="37718"/>
                </a:lnTo>
                <a:lnTo>
                  <a:pt x="85064" y="0"/>
                </a:lnTo>
                <a:close/>
              </a:path>
              <a:path w="171450" h="294639">
                <a:moveTo>
                  <a:pt x="157659" y="123267"/>
                </a:moveTo>
                <a:lnTo>
                  <a:pt x="156439" y="123267"/>
                </a:lnTo>
                <a:lnTo>
                  <a:pt x="158766" y="125148"/>
                </a:lnTo>
                <a:lnTo>
                  <a:pt x="157659" y="123267"/>
                </a:lnTo>
                <a:close/>
              </a:path>
              <a:path w="171450" h="294639">
                <a:moveTo>
                  <a:pt x="104241" y="37718"/>
                </a:moveTo>
                <a:lnTo>
                  <a:pt x="66141" y="37846"/>
                </a:lnTo>
                <a:lnTo>
                  <a:pt x="66427" y="108255"/>
                </a:lnTo>
                <a:lnTo>
                  <a:pt x="85339" y="75612"/>
                </a:lnTo>
                <a:lnTo>
                  <a:pt x="68808" y="47498"/>
                </a:lnTo>
                <a:lnTo>
                  <a:pt x="104280" y="47371"/>
                </a:lnTo>
                <a:lnTo>
                  <a:pt x="104241" y="37718"/>
                </a:lnTo>
                <a:close/>
              </a:path>
              <a:path w="171450" h="294639">
                <a:moveTo>
                  <a:pt x="104280" y="47371"/>
                </a:moveTo>
                <a:lnTo>
                  <a:pt x="101701" y="47371"/>
                </a:lnTo>
                <a:lnTo>
                  <a:pt x="85339" y="75612"/>
                </a:lnTo>
                <a:lnTo>
                  <a:pt x="104528" y="108248"/>
                </a:lnTo>
                <a:lnTo>
                  <a:pt x="104280" y="47371"/>
                </a:lnTo>
                <a:close/>
              </a:path>
              <a:path w="171450" h="294639">
                <a:moveTo>
                  <a:pt x="101701" y="47371"/>
                </a:moveTo>
                <a:lnTo>
                  <a:pt x="68808" y="47498"/>
                </a:lnTo>
                <a:lnTo>
                  <a:pt x="85339" y="75612"/>
                </a:lnTo>
                <a:lnTo>
                  <a:pt x="101701" y="47371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5940" y="2296667"/>
            <a:ext cx="2007108" cy="4251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58230" y="2400383"/>
            <a:ext cx="1753235" cy="171450"/>
          </a:xfrm>
          <a:custGeom>
            <a:avLst/>
            <a:gdLst/>
            <a:ahLst/>
            <a:cxnLst/>
            <a:rect l="l" t="t" r="r" b="b"/>
            <a:pathLst>
              <a:path w="1753234" h="171450">
                <a:moveTo>
                  <a:pt x="1677610" y="85913"/>
                </a:moveTo>
                <a:lnTo>
                  <a:pt x="1584372" y="142568"/>
                </a:lnTo>
                <a:lnTo>
                  <a:pt x="1582580" y="153234"/>
                </a:lnTo>
                <a:lnTo>
                  <a:pt x="1587752" y="166391"/>
                </a:lnTo>
                <a:lnTo>
                  <a:pt x="1598446" y="171208"/>
                </a:lnTo>
                <a:lnTo>
                  <a:pt x="1610105" y="168699"/>
                </a:lnTo>
                <a:lnTo>
                  <a:pt x="1720065" y="104564"/>
                </a:lnTo>
                <a:lnTo>
                  <a:pt x="1714880" y="104564"/>
                </a:lnTo>
                <a:lnTo>
                  <a:pt x="1714880" y="102024"/>
                </a:lnTo>
                <a:lnTo>
                  <a:pt x="1705228" y="102024"/>
                </a:lnTo>
                <a:lnTo>
                  <a:pt x="1677610" y="85913"/>
                </a:lnTo>
                <a:close/>
              </a:path>
              <a:path w="1753234" h="171450">
                <a:moveTo>
                  <a:pt x="1644268" y="66464"/>
                </a:moveTo>
                <a:lnTo>
                  <a:pt x="0" y="66464"/>
                </a:lnTo>
                <a:lnTo>
                  <a:pt x="0" y="104564"/>
                </a:lnTo>
                <a:lnTo>
                  <a:pt x="1646916" y="104564"/>
                </a:lnTo>
                <a:lnTo>
                  <a:pt x="1677610" y="85913"/>
                </a:lnTo>
                <a:lnTo>
                  <a:pt x="1644268" y="66464"/>
                </a:lnTo>
                <a:close/>
              </a:path>
              <a:path w="1753234" h="171450">
                <a:moveTo>
                  <a:pt x="1720015" y="66464"/>
                </a:moveTo>
                <a:lnTo>
                  <a:pt x="1714880" y="66464"/>
                </a:lnTo>
                <a:lnTo>
                  <a:pt x="1714880" y="104564"/>
                </a:lnTo>
                <a:lnTo>
                  <a:pt x="1720065" y="104564"/>
                </a:lnTo>
                <a:lnTo>
                  <a:pt x="1752727" y="85514"/>
                </a:lnTo>
                <a:lnTo>
                  <a:pt x="1720015" y="66464"/>
                </a:lnTo>
                <a:close/>
              </a:path>
              <a:path w="1753234" h="171450">
                <a:moveTo>
                  <a:pt x="1705228" y="69131"/>
                </a:moveTo>
                <a:lnTo>
                  <a:pt x="1677610" y="85913"/>
                </a:lnTo>
                <a:lnTo>
                  <a:pt x="1705228" y="102024"/>
                </a:lnTo>
                <a:lnTo>
                  <a:pt x="1705228" y="69131"/>
                </a:lnTo>
                <a:close/>
              </a:path>
              <a:path w="1753234" h="171450">
                <a:moveTo>
                  <a:pt x="1714880" y="69131"/>
                </a:moveTo>
                <a:lnTo>
                  <a:pt x="1705228" y="69131"/>
                </a:lnTo>
                <a:lnTo>
                  <a:pt x="1705228" y="102024"/>
                </a:lnTo>
                <a:lnTo>
                  <a:pt x="1714880" y="102024"/>
                </a:lnTo>
                <a:lnTo>
                  <a:pt x="1714880" y="69131"/>
                </a:lnTo>
                <a:close/>
              </a:path>
              <a:path w="1753234" h="171450">
                <a:moveTo>
                  <a:pt x="1601511" y="0"/>
                </a:moveTo>
                <a:lnTo>
                  <a:pt x="1591075" y="3483"/>
                </a:lnTo>
                <a:lnTo>
                  <a:pt x="1582000" y="14594"/>
                </a:lnTo>
                <a:lnTo>
                  <a:pt x="1583045" y="26302"/>
                </a:lnTo>
                <a:lnTo>
                  <a:pt x="1590928" y="35349"/>
                </a:lnTo>
                <a:lnTo>
                  <a:pt x="1677610" y="85913"/>
                </a:lnTo>
                <a:lnTo>
                  <a:pt x="1705228" y="69131"/>
                </a:lnTo>
                <a:lnTo>
                  <a:pt x="1714880" y="69131"/>
                </a:lnTo>
                <a:lnTo>
                  <a:pt x="1714880" y="66464"/>
                </a:lnTo>
                <a:lnTo>
                  <a:pt x="1720015" y="66464"/>
                </a:lnTo>
                <a:lnTo>
                  <a:pt x="1610105" y="2456"/>
                </a:lnTo>
                <a:lnTo>
                  <a:pt x="1601511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45252" y="2465832"/>
            <a:ext cx="425196" cy="13609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72634" y="2485898"/>
            <a:ext cx="171450" cy="1105535"/>
          </a:xfrm>
          <a:custGeom>
            <a:avLst/>
            <a:gdLst/>
            <a:ahLst/>
            <a:cxnLst/>
            <a:rect l="l" t="t" r="r" b="b"/>
            <a:pathLst>
              <a:path w="171450" h="1105535">
                <a:moveTo>
                  <a:pt x="17946" y="935435"/>
                </a:moveTo>
                <a:lnTo>
                  <a:pt x="4851" y="940606"/>
                </a:lnTo>
                <a:lnTo>
                  <a:pt x="0" y="951328"/>
                </a:lnTo>
                <a:lnTo>
                  <a:pt x="2411" y="963040"/>
                </a:lnTo>
                <a:lnTo>
                  <a:pt x="85596" y="1105535"/>
                </a:lnTo>
                <a:lnTo>
                  <a:pt x="107582" y="1067815"/>
                </a:lnTo>
                <a:lnTo>
                  <a:pt x="66546" y="1067815"/>
                </a:lnTo>
                <a:lnTo>
                  <a:pt x="66419" y="997204"/>
                </a:lnTo>
                <a:lnTo>
                  <a:pt x="35304" y="943863"/>
                </a:lnTo>
                <a:lnTo>
                  <a:pt x="28607" y="937282"/>
                </a:lnTo>
                <a:lnTo>
                  <a:pt x="17946" y="935435"/>
                </a:lnTo>
                <a:close/>
              </a:path>
              <a:path w="171450" h="1105535">
                <a:moveTo>
                  <a:pt x="66546" y="997421"/>
                </a:moveTo>
                <a:lnTo>
                  <a:pt x="66546" y="1067815"/>
                </a:lnTo>
                <a:lnTo>
                  <a:pt x="104646" y="1067815"/>
                </a:lnTo>
                <a:lnTo>
                  <a:pt x="104646" y="1058164"/>
                </a:lnTo>
                <a:lnTo>
                  <a:pt x="69086" y="1058164"/>
                </a:lnTo>
                <a:lnTo>
                  <a:pt x="85532" y="1029970"/>
                </a:lnTo>
                <a:lnTo>
                  <a:pt x="66546" y="997421"/>
                </a:lnTo>
                <a:close/>
              </a:path>
              <a:path w="171450" h="1105535">
                <a:moveTo>
                  <a:pt x="156397" y="934846"/>
                </a:moveTo>
                <a:lnTo>
                  <a:pt x="144730" y="935979"/>
                </a:lnTo>
                <a:lnTo>
                  <a:pt x="135761" y="943863"/>
                </a:lnTo>
                <a:lnTo>
                  <a:pt x="104646" y="997204"/>
                </a:lnTo>
                <a:lnTo>
                  <a:pt x="104646" y="1067815"/>
                </a:lnTo>
                <a:lnTo>
                  <a:pt x="107582" y="1067815"/>
                </a:lnTo>
                <a:lnTo>
                  <a:pt x="168654" y="963040"/>
                </a:lnTo>
                <a:lnTo>
                  <a:pt x="171107" y="954360"/>
                </a:lnTo>
                <a:lnTo>
                  <a:pt x="167566" y="943946"/>
                </a:lnTo>
                <a:lnTo>
                  <a:pt x="156397" y="934846"/>
                </a:lnTo>
                <a:close/>
              </a:path>
              <a:path w="171450" h="1105535">
                <a:moveTo>
                  <a:pt x="85532" y="1029970"/>
                </a:moveTo>
                <a:lnTo>
                  <a:pt x="69086" y="1058164"/>
                </a:lnTo>
                <a:lnTo>
                  <a:pt x="101979" y="1058164"/>
                </a:lnTo>
                <a:lnTo>
                  <a:pt x="85532" y="1029970"/>
                </a:lnTo>
                <a:close/>
              </a:path>
              <a:path w="171450" h="1105535">
                <a:moveTo>
                  <a:pt x="104646" y="997204"/>
                </a:moveTo>
                <a:lnTo>
                  <a:pt x="85532" y="1029970"/>
                </a:lnTo>
                <a:lnTo>
                  <a:pt x="101979" y="1058164"/>
                </a:lnTo>
                <a:lnTo>
                  <a:pt x="104646" y="1058164"/>
                </a:lnTo>
                <a:lnTo>
                  <a:pt x="104646" y="997204"/>
                </a:lnTo>
                <a:close/>
              </a:path>
              <a:path w="171450" h="1105535">
                <a:moveTo>
                  <a:pt x="104646" y="0"/>
                </a:moveTo>
                <a:lnTo>
                  <a:pt x="66546" y="0"/>
                </a:lnTo>
                <a:lnTo>
                  <a:pt x="66546" y="997421"/>
                </a:lnTo>
                <a:lnTo>
                  <a:pt x="85532" y="1029970"/>
                </a:lnTo>
                <a:lnTo>
                  <a:pt x="104519" y="997421"/>
                </a:lnTo>
                <a:lnTo>
                  <a:pt x="104646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1611" y="1304925"/>
            <a:ext cx="4191000" cy="45434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09461" y="5176837"/>
            <a:ext cx="2103120" cy="523240"/>
          </a:xfrm>
          <a:custGeom>
            <a:avLst/>
            <a:gdLst/>
            <a:ahLst/>
            <a:cxnLst/>
            <a:rect l="l" t="t" r="r" b="b"/>
            <a:pathLst>
              <a:path w="2103120" h="523239">
                <a:moveTo>
                  <a:pt x="0" y="523214"/>
                </a:moveTo>
                <a:lnTo>
                  <a:pt x="2103119" y="523214"/>
                </a:lnTo>
                <a:lnTo>
                  <a:pt x="2103119" y="0"/>
                </a:lnTo>
                <a:lnTo>
                  <a:pt x="0" y="0"/>
                </a:lnTo>
                <a:lnTo>
                  <a:pt x="0" y="523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56020" y="5105400"/>
            <a:ext cx="1906524" cy="8077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44769" y="1492122"/>
            <a:ext cx="2971800" cy="35433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52259" y="4811267"/>
            <a:ext cx="2007107" cy="4251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63842" y="4915785"/>
            <a:ext cx="1753235" cy="171450"/>
          </a:xfrm>
          <a:custGeom>
            <a:avLst/>
            <a:gdLst/>
            <a:ahLst/>
            <a:cxnLst/>
            <a:rect l="l" t="t" r="r" b="b"/>
            <a:pathLst>
              <a:path w="1753234" h="171450">
                <a:moveTo>
                  <a:pt x="154266" y="0"/>
                </a:moveTo>
                <a:lnTo>
                  <a:pt x="142493" y="2415"/>
                </a:lnTo>
                <a:lnTo>
                  <a:pt x="0" y="85600"/>
                </a:lnTo>
                <a:lnTo>
                  <a:pt x="142493" y="168658"/>
                </a:lnTo>
                <a:lnTo>
                  <a:pt x="151229" y="171115"/>
                </a:lnTo>
                <a:lnTo>
                  <a:pt x="161673" y="167612"/>
                </a:lnTo>
                <a:lnTo>
                  <a:pt x="170726" y="156520"/>
                </a:lnTo>
                <a:lnTo>
                  <a:pt x="169681" y="144812"/>
                </a:lnTo>
                <a:lnTo>
                  <a:pt x="161798" y="135765"/>
                </a:lnTo>
                <a:lnTo>
                  <a:pt x="108458" y="104650"/>
                </a:lnTo>
                <a:lnTo>
                  <a:pt x="37846" y="104650"/>
                </a:lnTo>
                <a:lnTo>
                  <a:pt x="37846" y="66550"/>
                </a:lnTo>
                <a:lnTo>
                  <a:pt x="105876" y="66550"/>
                </a:lnTo>
                <a:lnTo>
                  <a:pt x="168335" y="28641"/>
                </a:lnTo>
                <a:lnTo>
                  <a:pt x="170155" y="17955"/>
                </a:lnTo>
                <a:lnTo>
                  <a:pt x="164993" y="4800"/>
                </a:lnTo>
                <a:lnTo>
                  <a:pt x="154266" y="0"/>
                </a:lnTo>
                <a:close/>
              </a:path>
              <a:path w="1753234" h="171450">
                <a:moveTo>
                  <a:pt x="105876" y="66550"/>
                </a:moveTo>
                <a:lnTo>
                  <a:pt x="37846" y="66550"/>
                </a:lnTo>
                <a:lnTo>
                  <a:pt x="37846" y="104650"/>
                </a:lnTo>
                <a:lnTo>
                  <a:pt x="108458" y="104650"/>
                </a:lnTo>
                <a:lnTo>
                  <a:pt x="103886" y="101983"/>
                </a:lnTo>
                <a:lnTo>
                  <a:pt x="47498" y="101983"/>
                </a:lnTo>
                <a:lnTo>
                  <a:pt x="47498" y="69090"/>
                </a:lnTo>
                <a:lnTo>
                  <a:pt x="101692" y="69090"/>
                </a:lnTo>
                <a:lnTo>
                  <a:pt x="105876" y="66550"/>
                </a:lnTo>
                <a:close/>
              </a:path>
              <a:path w="1753234" h="171450">
                <a:moveTo>
                  <a:pt x="1752727" y="66550"/>
                </a:moveTo>
                <a:lnTo>
                  <a:pt x="105876" y="66550"/>
                </a:lnTo>
                <a:lnTo>
                  <a:pt x="75132" y="85211"/>
                </a:lnTo>
                <a:lnTo>
                  <a:pt x="108458" y="104650"/>
                </a:lnTo>
                <a:lnTo>
                  <a:pt x="1752727" y="104650"/>
                </a:lnTo>
                <a:lnTo>
                  <a:pt x="1752727" y="66550"/>
                </a:lnTo>
                <a:close/>
              </a:path>
              <a:path w="1753234" h="171450">
                <a:moveTo>
                  <a:pt x="47498" y="69090"/>
                </a:moveTo>
                <a:lnTo>
                  <a:pt x="47498" y="101983"/>
                </a:lnTo>
                <a:lnTo>
                  <a:pt x="75132" y="85211"/>
                </a:lnTo>
                <a:lnTo>
                  <a:pt x="47498" y="69090"/>
                </a:lnTo>
                <a:close/>
              </a:path>
              <a:path w="1753234" h="171450">
                <a:moveTo>
                  <a:pt x="75132" y="85211"/>
                </a:moveTo>
                <a:lnTo>
                  <a:pt x="47498" y="101983"/>
                </a:lnTo>
                <a:lnTo>
                  <a:pt x="103886" y="101983"/>
                </a:lnTo>
                <a:lnTo>
                  <a:pt x="75132" y="85211"/>
                </a:lnTo>
                <a:close/>
              </a:path>
              <a:path w="1753234" h="171450">
                <a:moveTo>
                  <a:pt x="101692" y="69090"/>
                </a:moveTo>
                <a:lnTo>
                  <a:pt x="47498" y="69090"/>
                </a:lnTo>
                <a:lnTo>
                  <a:pt x="75132" y="85211"/>
                </a:lnTo>
                <a:lnTo>
                  <a:pt x="101692" y="6909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86571" y="3701796"/>
            <a:ext cx="425196" cy="13609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13104" y="3891407"/>
            <a:ext cx="171450" cy="1105535"/>
          </a:xfrm>
          <a:custGeom>
            <a:avLst/>
            <a:gdLst/>
            <a:ahLst/>
            <a:cxnLst/>
            <a:rect l="l" t="t" r="r" b="b"/>
            <a:pathLst>
              <a:path w="171450" h="1105535">
                <a:moveTo>
                  <a:pt x="85835" y="74978"/>
                </a:moveTo>
                <a:lnTo>
                  <a:pt x="66507" y="108113"/>
                </a:lnTo>
                <a:lnTo>
                  <a:pt x="66507" y="1105535"/>
                </a:lnTo>
                <a:lnTo>
                  <a:pt x="104607" y="1105535"/>
                </a:lnTo>
                <a:lnTo>
                  <a:pt x="104607" y="105845"/>
                </a:lnTo>
                <a:lnTo>
                  <a:pt x="85835" y="74978"/>
                </a:lnTo>
                <a:close/>
              </a:path>
              <a:path w="171450" h="1105535">
                <a:moveTo>
                  <a:pt x="85557" y="0"/>
                </a:moveTo>
                <a:lnTo>
                  <a:pt x="2372" y="142494"/>
                </a:lnTo>
                <a:lnTo>
                  <a:pt x="0" y="151090"/>
                </a:lnTo>
                <a:lnTo>
                  <a:pt x="3531" y="161543"/>
                </a:lnTo>
                <a:lnTo>
                  <a:pt x="14675" y="170670"/>
                </a:lnTo>
                <a:lnTo>
                  <a:pt x="26359" y="169570"/>
                </a:lnTo>
                <a:lnTo>
                  <a:pt x="35265" y="161671"/>
                </a:lnTo>
                <a:lnTo>
                  <a:pt x="66507" y="108113"/>
                </a:lnTo>
                <a:lnTo>
                  <a:pt x="66507" y="37719"/>
                </a:lnTo>
                <a:lnTo>
                  <a:pt x="107543" y="37719"/>
                </a:lnTo>
                <a:lnTo>
                  <a:pt x="85557" y="0"/>
                </a:lnTo>
                <a:close/>
              </a:path>
              <a:path w="171450" h="1105535">
                <a:moveTo>
                  <a:pt x="107543" y="37719"/>
                </a:moveTo>
                <a:lnTo>
                  <a:pt x="104607" y="37719"/>
                </a:lnTo>
                <a:lnTo>
                  <a:pt x="104607" y="105845"/>
                </a:lnTo>
                <a:lnTo>
                  <a:pt x="142581" y="168290"/>
                </a:lnTo>
                <a:lnTo>
                  <a:pt x="153254" y="170070"/>
                </a:lnTo>
                <a:lnTo>
                  <a:pt x="166307" y="164847"/>
                </a:lnTo>
                <a:lnTo>
                  <a:pt x="171124" y="154153"/>
                </a:lnTo>
                <a:lnTo>
                  <a:pt x="168615" y="142494"/>
                </a:lnTo>
                <a:lnTo>
                  <a:pt x="107543" y="37719"/>
                </a:lnTo>
                <a:close/>
              </a:path>
              <a:path w="171450" h="1105535">
                <a:moveTo>
                  <a:pt x="104607" y="37719"/>
                </a:moveTo>
                <a:lnTo>
                  <a:pt x="66507" y="37719"/>
                </a:lnTo>
                <a:lnTo>
                  <a:pt x="66507" y="108113"/>
                </a:lnTo>
                <a:lnTo>
                  <a:pt x="85835" y="74978"/>
                </a:lnTo>
                <a:lnTo>
                  <a:pt x="69047" y="47371"/>
                </a:lnTo>
                <a:lnTo>
                  <a:pt x="104607" y="47371"/>
                </a:lnTo>
                <a:lnTo>
                  <a:pt x="104607" y="37719"/>
                </a:lnTo>
                <a:close/>
              </a:path>
              <a:path w="171450" h="1105535">
                <a:moveTo>
                  <a:pt x="104607" y="47371"/>
                </a:moveTo>
                <a:lnTo>
                  <a:pt x="101940" y="47371"/>
                </a:lnTo>
                <a:lnTo>
                  <a:pt x="85835" y="74978"/>
                </a:lnTo>
                <a:lnTo>
                  <a:pt x="104607" y="105845"/>
                </a:lnTo>
                <a:lnTo>
                  <a:pt x="104607" y="47371"/>
                </a:lnTo>
                <a:close/>
              </a:path>
              <a:path w="171450" h="1105535">
                <a:moveTo>
                  <a:pt x="101940" y="47371"/>
                </a:moveTo>
                <a:lnTo>
                  <a:pt x="69047" y="47371"/>
                </a:lnTo>
                <a:lnTo>
                  <a:pt x="85835" y="74978"/>
                </a:lnTo>
                <a:lnTo>
                  <a:pt x="101940" y="47371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97488" y="6140615"/>
            <a:ext cx="337820" cy="337820"/>
          </a:xfrm>
          <a:custGeom>
            <a:avLst/>
            <a:gdLst/>
            <a:ahLst/>
            <a:cxnLst/>
            <a:rect l="l" t="t" r="r" b="b"/>
            <a:pathLst>
              <a:path w="337820" h="337820">
                <a:moveTo>
                  <a:pt x="337311" y="0"/>
                </a:moveTo>
                <a:lnTo>
                  <a:pt x="67436" y="67462"/>
                </a:lnTo>
                <a:lnTo>
                  <a:pt x="0" y="337324"/>
                </a:lnTo>
                <a:lnTo>
                  <a:pt x="33731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6600" y="1752600"/>
            <a:ext cx="4648200" cy="4725670"/>
          </a:xfrm>
          <a:custGeom>
            <a:avLst/>
            <a:gdLst/>
            <a:ahLst/>
            <a:cxnLst/>
            <a:rect l="l" t="t" r="r" b="b"/>
            <a:pathLst>
              <a:path w="4648200" h="4725670">
                <a:moveTo>
                  <a:pt x="4310888" y="4725339"/>
                </a:moveTo>
                <a:lnTo>
                  <a:pt x="4378325" y="4455477"/>
                </a:lnTo>
                <a:lnTo>
                  <a:pt x="4648200" y="4388015"/>
                </a:lnTo>
                <a:lnTo>
                  <a:pt x="4310888" y="4725339"/>
                </a:lnTo>
                <a:lnTo>
                  <a:pt x="0" y="4725339"/>
                </a:lnTo>
                <a:lnTo>
                  <a:pt x="0" y="0"/>
                </a:lnTo>
                <a:lnTo>
                  <a:pt x="4648200" y="0"/>
                </a:lnTo>
                <a:lnTo>
                  <a:pt x="4648200" y="4388015"/>
                </a:lnTo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" y="109728"/>
            <a:ext cx="836676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116" y="213359"/>
            <a:ext cx="1045463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900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9491" y="213359"/>
            <a:ext cx="757428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9239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2307" y="213359"/>
            <a:ext cx="1423416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8044" y="109728"/>
            <a:ext cx="650747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1111" y="213359"/>
            <a:ext cx="1027176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0608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2152" y="213359"/>
            <a:ext cx="1296924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1396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4464" y="213359"/>
            <a:ext cx="1050036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36820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9888" y="213359"/>
            <a:ext cx="1373123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5332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Đ</a:t>
            </a:r>
            <a:r>
              <a:rPr sz="2550" dirty="0"/>
              <a:t>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04" dirty="0"/>
              <a:t> </a:t>
            </a:r>
            <a:r>
              <a:rPr sz="2550" spc="-5" dirty="0"/>
              <a:t>V</a:t>
            </a:r>
            <a:r>
              <a:rPr sz="2550" dirty="0"/>
              <a:t>Ị</a:t>
            </a:r>
            <a:r>
              <a:rPr sz="2550" spc="190" dirty="0"/>
              <a:t> </a:t>
            </a:r>
            <a:r>
              <a:rPr sz="2550" dirty="0"/>
              <a:t>TUYỆT</a:t>
            </a:r>
            <a:r>
              <a:rPr sz="2550" spc="195" dirty="0"/>
              <a:t> </a:t>
            </a:r>
            <a:r>
              <a:rPr sz="2550" dirty="0"/>
              <a:t>ĐỐI</a:t>
            </a:r>
            <a:r>
              <a:rPr sz="2550" spc="180" dirty="0"/>
              <a:t> </a:t>
            </a:r>
            <a:r>
              <a:rPr sz="2550" dirty="0">
                <a:latin typeface="Segoe UI"/>
                <a:cs typeface="Segoe UI"/>
              </a:rPr>
              <a:t>THEO</a:t>
            </a:r>
            <a:r>
              <a:rPr sz="2550" spc="195" dirty="0">
                <a:latin typeface="Segoe UI"/>
                <a:cs typeface="Segoe UI"/>
              </a:rPr>
              <a:t> </a:t>
            </a:r>
            <a:r>
              <a:rPr sz="2550" dirty="0"/>
              <a:t>THẺ</a:t>
            </a:r>
            <a:r>
              <a:rPr sz="2550" spc="190" dirty="0"/>
              <a:t> </a:t>
            </a:r>
            <a:r>
              <a:rPr sz="2550" dirty="0"/>
              <a:t>CHỨA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8099" y="940689"/>
            <a:ext cx="6685280" cy="1316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Muốn định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 tuyệt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theo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th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ẻ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chứa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thì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Đ</a:t>
            </a:r>
            <a:r>
              <a:rPr sz="2400" dirty="0">
                <a:latin typeface="Segoe UI"/>
                <a:cs typeface="Segoe UI"/>
              </a:rPr>
              <a:t>ịnh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vị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ủ</a:t>
            </a:r>
            <a:r>
              <a:rPr sz="2400" dirty="0">
                <a:latin typeface="Segoe UI"/>
                <a:cs typeface="Segoe UI"/>
              </a:rPr>
              <a:t>a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thẻ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ứa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phải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khá</a:t>
            </a:r>
            <a:r>
              <a:rPr sz="2400" spc="-15" dirty="0">
                <a:latin typeface="Segoe UI"/>
                <a:cs typeface="Segoe UI"/>
              </a:rPr>
              <a:t>c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sta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tic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Đị</a:t>
            </a:r>
            <a:r>
              <a:rPr sz="2400" spc="-10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h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vị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ủ</a:t>
            </a:r>
            <a:r>
              <a:rPr sz="2400" dirty="0">
                <a:latin typeface="Segoe UI"/>
                <a:cs typeface="Segoe UI"/>
              </a:rPr>
              <a:t>a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thẻ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bị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ứa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phải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l</a:t>
            </a:r>
            <a:r>
              <a:rPr sz="2400" spc="-15" dirty="0">
                <a:latin typeface="Segoe UI"/>
                <a:cs typeface="Segoe UI"/>
              </a:rPr>
              <a:t>à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6300"/>
                </a:solidFill>
                <a:latin typeface="Segoe UI"/>
                <a:cs typeface="Segoe UI"/>
              </a:rPr>
              <a:t>absolut</a:t>
            </a:r>
            <a:r>
              <a:rPr sz="2400" b="1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400" spc="-10" dirty="0">
                <a:latin typeface="Segoe UI"/>
                <a:cs typeface="Segoe UI"/>
              </a:rPr>
              <a:t>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9200" y="2514600"/>
            <a:ext cx="3943350" cy="396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62800" y="1982139"/>
            <a:ext cx="3857625" cy="4076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63110" y="6114084"/>
            <a:ext cx="103505" cy="314325"/>
          </a:xfrm>
          <a:custGeom>
            <a:avLst/>
            <a:gdLst/>
            <a:ahLst/>
            <a:cxnLst/>
            <a:rect l="l" t="t" r="r" b="b"/>
            <a:pathLst>
              <a:path w="103504" h="314325">
                <a:moveTo>
                  <a:pt x="7112" y="217766"/>
                </a:moveTo>
                <a:lnTo>
                  <a:pt x="1015" y="221297"/>
                </a:lnTo>
                <a:lnTo>
                  <a:pt x="0" y="225183"/>
                </a:lnTo>
                <a:lnTo>
                  <a:pt x="51688" y="313817"/>
                </a:lnTo>
                <a:lnTo>
                  <a:pt x="59034" y="301218"/>
                </a:lnTo>
                <a:lnTo>
                  <a:pt x="45338" y="301218"/>
                </a:lnTo>
                <a:lnTo>
                  <a:pt x="45338" y="277774"/>
                </a:lnTo>
                <a:lnTo>
                  <a:pt x="10922" y="218782"/>
                </a:lnTo>
                <a:lnTo>
                  <a:pt x="7112" y="217766"/>
                </a:lnTo>
                <a:close/>
              </a:path>
              <a:path w="103504" h="314325">
                <a:moveTo>
                  <a:pt x="45338" y="277774"/>
                </a:moveTo>
                <a:lnTo>
                  <a:pt x="45338" y="301218"/>
                </a:lnTo>
                <a:lnTo>
                  <a:pt x="58038" y="301218"/>
                </a:lnTo>
                <a:lnTo>
                  <a:pt x="58038" y="298018"/>
                </a:lnTo>
                <a:lnTo>
                  <a:pt x="46227" y="298018"/>
                </a:lnTo>
                <a:lnTo>
                  <a:pt x="51688" y="288657"/>
                </a:lnTo>
                <a:lnTo>
                  <a:pt x="45338" y="277774"/>
                </a:lnTo>
                <a:close/>
              </a:path>
              <a:path w="103504" h="314325">
                <a:moveTo>
                  <a:pt x="96265" y="217766"/>
                </a:moveTo>
                <a:lnTo>
                  <a:pt x="92455" y="218782"/>
                </a:lnTo>
                <a:lnTo>
                  <a:pt x="58038" y="277774"/>
                </a:lnTo>
                <a:lnTo>
                  <a:pt x="58038" y="301218"/>
                </a:lnTo>
                <a:lnTo>
                  <a:pt x="59034" y="301218"/>
                </a:lnTo>
                <a:lnTo>
                  <a:pt x="103377" y="225183"/>
                </a:lnTo>
                <a:lnTo>
                  <a:pt x="102362" y="221297"/>
                </a:lnTo>
                <a:lnTo>
                  <a:pt x="96265" y="217766"/>
                </a:lnTo>
                <a:close/>
              </a:path>
              <a:path w="103504" h="314325">
                <a:moveTo>
                  <a:pt x="51688" y="288657"/>
                </a:moveTo>
                <a:lnTo>
                  <a:pt x="46227" y="298018"/>
                </a:lnTo>
                <a:lnTo>
                  <a:pt x="57150" y="298018"/>
                </a:lnTo>
                <a:lnTo>
                  <a:pt x="51688" y="288657"/>
                </a:lnTo>
                <a:close/>
              </a:path>
              <a:path w="103504" h="314325">
                <a:moveTo>
                  <a:pt x="58038" y="277774"/>
                </a:moveTo>
                <a:lnTo>
                  <a:pt x="51688" y="288657"/>
                </a:lnTo>
                <a:lnTo>
                  <a:pt x="57150" y="298018"/>
                </a:lnTo>
                <a:lnTo>
                  <a:pt x="58038" y="298018"/>
                </a:lnTo>
                <a:lnTo>
                  <a:pt x="58038" y="277774"/>
                </a:lnTo>
                <a:close/>
              </a:path>
              <a:path w="103504" h="314325">
                <a:moveTo>
                  <a:pt x="51688" y="25157"/>
                </a:moveTo>
                <a:lnTo>
                  <a:pt x="45338" y="36039"/>
                </a:lnTo>
                <a:lnTo>
                  <a:pt x="45338" y="277774"/>
                </a:lnTo>
                <a:lnTo>
                  <a:pt x="51688" y="288657"/>
                </a:lnTo>
                <a:lnTo>
                  <a:pt x="58038" y="277774"/>
                </a:lnTo>
                <a:lnTo>
                  <a:pt x="58038" y="36039"/>
                </a:lnTo>
                <a:lnTo>
                  <a:pt x="51688" y="25157"/>
                </a:lnTo>
                <a:close/>
              </a:path>
              <a:path w="103504" h="314325">
                <a:moveTo>
                  <a:pt x="51688" y="0"/>
                </a:moveTo>
                <a:lnTo>
                  <a:pt x="0" y="88633"/>
                </a:lnTo>
                <a:lnTo>
                  <a:pt x="1015" y="92519"/>
                </a:lnTo>
                <a:lnTo>
                  <a:pt x="7112" y="96050"/>
                </a:lnTo>
                <a:lnTo>
                  <a:pt x="10922" y="95021"/>
                </a:lnTo>
                <a:lnTo>
                  <a:pt x="45338" y="36039"/>
                </a:lnTo>
                <a:lnTo>
                  <a:pt x="45338" y="12598"/>
                </a:lnTo>
                <a:lnTo>
                  <a:pt x="59036" y="12598"/>
                </a:lnTo>
                <a:lnTo>
                  <a:pt x="51688" y="0"/>
                </a:lnTo>
                <a:close/>
              </a:path>
              <a:path w="103504" h="314325">
                <a:moveTo>
                  <a:pt x="59036" y="12598"/>
                </a:moveTo>
                <a:lnTo>
                  <a:pt x="58038" y="12598"/>
                </a:lnTo>
                <a:lnTo>
                  <a:pt x="58038" y="36039"/>
                </a:lnTo>
                <a:lnTo>
                  <a:pt x="92455" y="95021"/>
                </a:lnTo>
                <a:lnTo>
                  <a:pt x="96265" y="96050"/>
                </a:lnTo>
                <a:lnTo>
                  <a:pt x="102362" y="92519"/>
                </a:lnTo>
                <a:lnTo>
                  <a:pt x="103377" y="88633"/>
                </a:lnTo>
                <a:lnTo>
                  <a:pt x="59036" y="12598"/>
                </a:lnTo>
                <a:close/>
              </a:path>
              <a:path w="103504" h="314325">
                <a:moveTo>
                  <a:pt x="58038" y="12598"/>
                </a:moveTo>
                <a:lnTo>
                  <a:pt x="45338" y="12598"/>
                </a:lnTo>
                <a:lnTo>
                  <a:pt x="45338" y="36039"/>
                </a:lnTo>
                <a:lnTo>
                  <a:pt x="51688" y="25157"/>
                </a:lnTo>
                <a:lnTo>
                  <a:pt x="46227" y="15798"/>
                </a:lnTo>
                <a:lnTo>
                  <a:pt x="58038" y="15798"/>
                </a:lnTo>
                <a:lnTo>
                  <a:pt x="58038" y="12598"/>
                </a:lnTo>
                <a:close/>
              </a:path>
              <a:path w="103504" h="314325">
                <a:moveTo>
                  <a:pt x="58038" y="15798"/>
                </a:moveTo>
                <a:lnTo>
                  <a:pt x="57150" y="15798"/>
                </a:lnTo>
                <a:lnTo>
                  <a:pt x="51688" y="25157"/>
                </a:lnTo>
                <a:lnTo>
                  <a:pt x="58038" y="36039"/>
                </a:lnTo>
                <a:lnTo>
                  <a:pt x="58038" y="15798"/>
                </a:lnTo>
                <a:close/>
              </a:path>
              <a:path w="103504" h="314325">
                <a:moveTo>
                  <a:pt x="57150" y="15798"/>
                </a:moveTo>
                <a:lnTo>
                  <a:pt x="46227" y="15798"/>
                </a:lnTo>
                <a:lnTo>
                  <a:pt x="51688" y="25157"/>
                </a:lnTo>
                <a:lnTo>
                  <a:pt x="57150" y="1579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80890" y="5807709"/>
            <a:ext cx="502284" cy="106680"/>
          </a:xfrm>
          <a:custGeom>
            <a:avLst/>
            <a:gdLst/>
            <a:ahLst/>
            <a:cxnLst/>
            <a:rect l="l" t="t" r="r" b="b"/>
            <a:pathLst>
              <a:path w="502285" h="106679">
                <a:moveTo>
                  <a:pt x="466024" y="61411"/>
                </a:moveTo>
                <a:lnTo>
                  <a:pt x="406781" y="95275"/>
                </a:lnTo>
                <a:lnTo>
                  <a:pt x="405638" y="99148"/>
                </a:lnTo>
                <a:lnTo>
                  <a:pt x="409194" y="105244"/>
                </a:lnTo>
                <a:lnTo>
                  <a:pt x="413004" y="106298"/>
                </a:lnTo>
                <a:lnTo>
                  <a:pt x="491238" y="61620"/>
                </a:lnTo>
                <a:lnTo>
                  <a:pt x="489458" y="61620"/>
                </a:lnTo>
                <a:lnTo>
                  <a:pt x="466024" y="61411"/>
                </a:lnTo>
                <a:close/>
              </a:path>
              <a:path w="502285" h="106679">
                <a:moveTo>
                  <a:pt x="89154" y="0"/>
                </a:moveTo>
                <a:lnTo>
                  <a:pt x="0" y="50901"/>
                </a:lnTo>
                <a:lnTo>
                  <a:pt x="88264" y="103403"/>
                </a:lnTo>
                <a:lnTo>
                  <a:pt x="92075" y="102412"/>
                </a:lnTo>
                <a:lnTo>
                  <a:pt x="93852" y="99390"/>
                </a:lnTo>
                <a:lnTo>
                  <a:pt x="95758" y="96380"/>
                </a:lnTo>
                <a:lnTo>
                  <a:pt x="94742" y="92481"/>
                </a:lnTo>
                <a:lnTo>
                  <a:pt x="36051" y="57575"/>
                </a:lnTo>
                <a:lnTo>
                  <a:pt x="12573" y="57365"/>
                </a:lnTo>
                <a:lnTo>
                  <a:pt x="12700" y="44665"/>
                </a:lnTo>
                <a:lnTo>
                  <a:pt x="36505" y="44665"/>
                </a:lnTo>
                <a:lnTo>
                  <a:pt x="95376" y="11023"/>
                </a:lnTo>
                <a:lnTo>
                  <a:pt x="96520" y="7150"/>
                </a:lnTo>
                <a:lnTo>
                  <a:pt x="92963" y="1054"/>
                </a:lnTo>
                <a:lnTo>
                  <a:pt x="89154" y="0"/>
                </a:lnTo>
                <a:close/>
              </a:path>
              <a:path w="502285" h="106679">
                <a:moveTo>
                  <a:pt x="476939" y="55171"/>
                </a:moveTo>
                <a:lnTo>
                  <a:pt x="466024" y="61411"/>
                </a:lnTo>
                <a:lnTo>
                  <a:pt x="489458" y="61620"/>
                </a:lnTo>
                <a:lnTo>
                  <a:pt x="489466" y="60731"/>
                </a:lnTo>
                <a:lnTo>
                  <a:pt x="486283" y="60731"/>
                </a:lnTo>
                <a:lnTo>
                  <a:pt x="476939" y="55171"/>
                </a:lnTo>
                <a:close/>
              </a:path>
              <a:path w="502285" h="106679">
                <a:moveTo>
                  <a:pt x="414020" y="2895"/>
                </a:moveTo>
                <a:lnTo>
                  <a:pt x="410083" y="3886"/>
                </a:lnTo>
                <a:lnTo>
                  <a:pt x="406526" y="9905"/>
                </a:lnTo>
                <a:lnTo>
                  <a:pt x="407415" y="13804"/>
                </a:lnTo>
                <a:lnTo>
                  <a:pt x="466080" y="48710"/>
                </a:lnTo>
                <a:lnTo>
                  <a:pt x="489585" y="48920"/>
                </a:lnTo>
                <a:lnTo>
                  <a:pt x="489458" y="61620"/>
                </a:lnTo>
                <a:lnTo>
                  <a:pt x="491238" y="61620"/>
                </a:lnTo>
                <a:lnTo>
                  <a:pt x="502158" y="55384"/>
                </a:lnTo>
                <a:lnTo>
                  <a:pt x="416940" y="4686"/>
                </a:lnTo>
                <a:lnTo>
                  <a:pt x="414020" y="2895"/>
                </a:lnTo>
                <a:close/>
              </a:path>
              <a:path w="502285" h="106679">
                <a:moveTo>
                  <a:pt x="36139" y="44875"/>
                </a:moveTo>
                <a:lnTo>
                  <a:pt x="25207" y="51121"/>
                </a:lnTo>
                <a:lnTo>
                  <a:pt x="36051" y="57575"/>
                </a:lnTo>
                <a:lnTo>
                  <a:pt x="466024" y="61411"/>
                </a:lnTo>
                <a:lnTo>
                  <a:pt x="476939" y="55171"/>
                </a:lnTo>
                <a:lnTo>
                  <a:pt x="466080" y="48710"/>
                </a:lnTo>
                <a:lnTo>
                  <a:pt x="36139" y="44875"/>
                </a:lnTo>
                <a:close/>
              </a:path>
              <a:path w="502285" h="106679">
                <a:moveTo>
                  <a:pt x="486410" y="49758"/>
                </a:moveTo>
                <a:lnTo>
                  <a:pt x="476939" y="55171"/>
                </a:lnTo>
                <a:lnTo>
                  <a:pt x="486283" y="60731"/>
                </a:lnTo>
                <a:lnTo>
                  <a:pt x="486410" y="49758"/>
                </a:lnTo>
                <a:close/>
              </a:path>
              <a:path w="502285" h="106679">
                <a:moveTo>
                  <a:pt x="489576" y="49758"/>
                </a:moveTo>
                <a:lnTo>
                  <a:pt x="486410" y="49758"/>
                </a:lnTo>
                <a:lnTo>
                  <a:pt x="486283" y="60731"/>
                </a:lnTo>
                <a:lnTo>
                  <a:pt x="489466" y="60731"/>
                </a:lnTo>
                <a:lnTo>
                  <a:pt x="489576" y="49758"/>
                </a:lnTo>
                <a:close/>
              </a:path>
              <a:path w="502285" h="106679">
                <a:moveTo>
                  <a:pt x="12700" y="44665"/>
                </a:moveTo>
                <a:lnTo>
                  <a:pt x="12573" y="57365"/>
                </a:lnTo>
                <a:lnTo>
                  <a:pt x="36051" y="57575"/>
                </a:lnTo>
                <a:lnTo>
                  <a:pt x="34290" y="56527"/>
                </a:lnTo>
                <a:lnTo>
                  <a:pt x="15748" y="56527"/>
                </a:lnTo>
                <a:lnTo>
                  <a:pt x="15875" y="45567"/>
                </a:lnTo>
                <a:lnTo>
                  <a:pt x="34927" y="45567"/>
                </a:lnTo>
                <a:lnTo>
                  <a:pt x="36139" y="44875"/>
                </a:lnTo>
                <a:lnTo>
                  <a:pt x="12700" y="44665"/>
                </a:lnTo>
                <a:close/>
              </a:path>
              <a:path w="502285" h="106679">
                <a:moveTo>
                  <a:pt x="15875" y="45567"/>
                </a:moveTo>
                <a:lnTo>
                  <a:pt x="15748" y="56527"/>
                </a:lnTo>
                <a:lnTo>
                  <a:pt x="25207" y="51121"/>
                </a:lnTo>
                <a:lnTo>
                  <a:pt x="15875" y="45567"/>
                </a:lnTo>
                <a:close/>
              </a:path>
              <a:path w="502285" h="106679">
                <a:moveTo>
                  <a:pt x="25207" y="51121"/>
                </a:moveTo>
                <a:lnTo>
                  <a:pt x="15748" y="56527"/>
                </a:lnTo>
                <a:lnTo>
                  <a:pt x="34290" y="56527"/>
                </a:lnTo>
                <a:lnTo>
                  <a:pt x="25207" y="51121"/>
                </a:lnTo>
                <a:close/>
              </a:path>
              <a:path w="502285" h="106679">
                <a:moveTo>
                  <a:pt x="466080" y="48710"/>
                </a:moveTo>
                <a:lnTo>
                  <a:pt x="476939" y="55171"/>
                </a:lnTo>
                <a:lnTo>
                  <a:pt x="486410" y="49758"/>
                </a:lnTo>
                <a:lnTo>
                  <a:pt x="489576" y="49758"/>
                </a:lnTo>
                <a:lnTo>
                  <a:pt x="489585" y="48920"/>
                </a:lnTo>
                <a:lnTo>
                  <a:pt x="466080" y="48710"/>
                </a:lnTo>
                <a:close/>
              </a:path>
              <a:path w="502285" h="106679">
                <a:moveTo>
                  <a:pt x="34927" y="45567"/>
                </a:moveTo>
                <a:lnTo>
                  <a:pt x="15875" y="45567"/>
                </a:lnTo>
                <a:lnTo>
                  <a:pt x="25207" y="51121"/>
                </a:lnTo>
                <a:lnTo>
                  <a:pt x="34927" y="45567"/>
                </a:lnTo>
                <a:close/>
              </a:path>
              <a:path w="502285" h="106679">
                <a:moveTo>
                  <a:pt x="36505" y="44665"/>
                </a:moveTo>
                <a:lnTo>
                  <a:pt x="12700" y="44665"/>
                </a:lnTo>
                <a:lnTo>
                  <a:pt x="36139" y="44875"/>
                </a:lnTo>
                <a:lnTo>
                  <a:pt x="36505" y="4466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94168" y="1982139"/>
            <a:ext cx="3867150" cy="43624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200" y="2514600"/>
            <a:ext cx="3943350" cy="3962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47263" y="5200777"/>
            <a:ext cx="103505" cy="314325"/>
          </a:xfrm>
          <a:custGeom>
            <a:avLst/>
            <a:gdLst/>
            <a:ahLst/>
            <a:cxnLst/>
            <a:rect l="l" t="t" r="r" b="b"/>
            <a:pathLst>
              <a:path w="103504" h="314325">
                <a:moveTo>
                  <a:pt x="7112" y="217805"/>
                </a:moveTo>
                <a:lnTo>
                  <a:pt x="1016" y="221361"/>
                </a:lnTo>
                <a:lnTo>
                  <a:pt x="0" y="225171"/>
                </a:lnTo>
                <a:lnTo>
                  <a:pt x="51688" y="313817"/>
                </a:lnTo>
                <a:lnTo>
                  <a:pt x="59038" y="301244"/>
                </a:lnTo>
                <a:lnTo>
                  <a:pt x="45338" y="301244"/>
                </a:lnTo>
                <a:lnTo>
                  <a:pt x="45338" y="277603"/>
                </a:lnTo>
                <a:lnTo>
                  <a:pt x="11049" y="218821"/>
                </a:lnTo>
                <a:lnTo>
                  <a:pt x="7112" y="217805"/>
                </a:lnTo>
                <a:close/>
              </a:path>
              <a:path w="103504" h="314325">
                <a:moveTo>
                  <a:pt x="45338" y="277603"/>
                </a:moveTo>
                <a:lnTo>
                  <a:pt x="45338" y="301244"/>
                </a:lnTo>
                <a:lnTo>
                  <a:pt x="58038" y="301244"/>
                </a:lnTo>
                <a:lnTo>
                  <a:pt x="58038" y="298069"/>
                </a:lnTo>
                <a:lnTo>
                  <a:pt x="46227" y="298069"/>
                </a:lnTo>
                <a:lnTo>
                  <a:pt x="51752" y="288598"/>
                </a:lnTo>
                <a:lnTo>
                  <a:pt x="45338" y="277603"/>
                </a:lnTo>
                <a:close/>
              </a:path>
              <a:path w="103504" h="314325">
                <a:moveTo>
                  <a:pt x="96392" y="217805"/>
                </a:moveTo>
                <a:lnTo>
                  <a:pt x="92456" y="218821"/>
                </a:lnTo>
                <a:lnTo>
                  <a:pt x="58165" y="277603"/>
                </a:lnTo>
                <a:lnTo>
                  <a:pt x="58038" y="301244"/>
                </a:lnTo>
                <a:lnTo>
                  <a:pt x="59038" y="301244"/>
                </a:lnTo>
                <a:lnTo>
                  <a:pt x="103504" y="225171"/>
                </a:lnTo>
                <a:lnTo>
                  <a:pt x="102488" y="221361"/>
                </a:lnTo>
                <a:lnTo>
                  <a:pt x="96392" y="217805"/>
                </a:lnTo>
                <a:close/>
              </a:path>
              <a:path w="103504" h="314325">
                <a:moveTo>
                  <a:pt x="51752" y="288598"/>
                </a:moveTo>
                <a:lnTo>
                  <a:pt x="46227" y="298069"/>
                </a:lnTo>
                <a:lnTo>
                  <a:pt x="57276" y="298069"/>
                </a:lnTo>
                <a:lnTo>
                  <a:pt x="51752" y="288598"/>
                </a:lnTo>
                <a:close/>
              </a:path>
              <a:path w="103504" h="314325">
                <a:moveTo>
                  <a:pt x="58038" y="277821"/>
                </a:moveTo>
                <a:lnTo>
                  <a:pt x="51752" y="288598"/>
                </a:lnTo>
                <a:lnTo>
                  <a:pt x="57276" y="298069"/>
                </a:lnTo>
                <a:lnTo>
                  <a:pt x="58038" y="298069"/>
                </a:lnTo>
                <a:lnTo>
                  <a:pt x="58038" y="277821"/>
                </a:lnTo>
                <a:close/>
              </a:path>
              <a:path w="103504" h="314325">
                <a:moveTo>
                  <a:pt x="51752" y="25345"/>
                </a:moveTo>
                <a:lnTo>
                  <a:pt x="45465" y="36122"/>
                </a:lnTo>
                <a:lnTo>
                  <a:pt x="45465" y="277821"/>
                </a:lnTo>
                <a:lnTo>
                  <a:pt x="51752" y="288598"/>
                </a:lnTo>
                <a:lnTo>
                  <a:pt x="58038" y="277821"/>
                </a:lnTo>
                <a:lnTo>
                  <a:pt x="58038" y="36122"/>
                </a:lnTo>
                <a:lnTo>
                  <a:pt x="51752" y="25345"/>
                </a:lnTo>
                <a:close/>
              </a:path>
              <a:path w="103504" h="314325">
                <a:moveTo>
                  <a:pt x="51688" y="0"/>
                </a:moveTo>
                <a:lnTo>
                  <a:pt x="0" y="88646"/>
                </a:lnTo>
                <a:lnTo>
                  <a:pt x="1016" y="92583"/>
                </a:lnTo>
                <a:lnTo>
                  <a:pt x="7112" y="96139"/>
                </a:lnTo>
                <a:lnTo>
                  <a:pt x="11049" y="95123"/>
                </a:lnTo>
                <a:lnTo>
                  <a:pt x="45338" y="36340"/>
                </a:lnTo>
                <a:lnTo>
                  <a:pt x="45338" y="12700"/>
                </a:lnTo>
                <a:lnTo>
                  <a:pt x="59112" y="12700"/>
                </a:lnTo>
                <a:lnTo>
                  <a:pt x="51688" y="0"/>
                </a:lnTo>
                <a:close/>
              </a:path>
              <a:path w="103504" h="314325">
                <a:moveTo>
                  <a:pt x="59112" y="12700"/>
                </a:moveTo>
                <a:lnTo>
                  <a:pt x="58038" y="12700"/>
                </a:lnTo>
                <a:lnTo>
                  <a:pt x="58165" y="36340"/>
                </a:lnTo>
                <a:lnTo>
                  <a:pt x="92456" y="95123"/>
                </a:lnTo>
                <a:lnTo>
                  <a:pt x="96392" y="96139"/>
                </a:lnTo>
                <a:lnTo>
                  <a:pt x="102488" y="92583"/>
                </a:lnTo>
                <a:lnTo>
                  <a:pt x="103504" y="88646"/>
                </a:lnTo>
                <a:lnTo>
                  <a:pt x="59112" y="12700"/>
                </a:lnTo>
                <a:close/>
              </a:path>
              <a:path w="103504" h="314325">
                <a:moveTo>
                  <a:pt x="58038" y="12700"/>
                </a:moveTo>
                <a:lnTo>
                  <a:pt x="45338" y="12700"/>
                </a:lnTo>
                <a:lnTo>
                  <a:pt x="45338" y="36340"/>
                </a:lnTo>
                <a:lnTo>
                  <a:pt x="51752" y="25345"/>
                </a:lnTo>
                <a:lnTo>
                  <a:pt x="46227" y="15875"/>
                </a:lnTo>
                <a:lnTo>
                  <a:pt x="58038" y="15875"/>
                </a:lnTo>
                <a:lnTo>
                  <a:pt x="58038" y="12700"/>
                </a:lnTo>
                <a:close/>
              </a:path>
              <a:path w="103504" h="314325">
                <a:moveTo>
                  <a:pt x="58038" y="15875"/>
                </a:moveTo>
                <a:lnTo>
                  <a:pt x="57276" y="15875"/>
                </a:lnTo>
                <a:lnTo>
                  <a:pt x="51752" y="25345"/>
                </a:lnTo>
                <a:lnTo>
                  <a:pt x="58038" y="36122"/>
                </a:lnTo>
                <a:lnTo>
                  <a:pt x="58038" y="15875"/>
                </a:lnTo>
                <a:close/>
              </a:path>
              <a:path w="103504" h="314325">
                <a:moveTo>
                  <a:pt x="57276" y="15875"/>
                </a:moveTo>
                <a:lnTo>
                  <a:pt x="46227" y="15875"/>
                </a:lnTo>
                <a:lnTo>
                  <a:pt x="51752" y="25345"/>
                </a:lnTo>
                <a:lnTo>
                  <a:pt x="57276" y="15875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65169" y="4894453"/>
            <a:ext cx="502284" cy="106680"/>
          </a:xfrm>
          <a:custGeom>
            <a:avLst/>
            <a:gdLst/>
            <a:ahLst/>
            <a:cxnLst/>
            <a:rect l="l" t="t" r="r" b="b"/>
            <a:pathLst>
              <a:path w="502285" h="106679">
                <a:moveTo>
                  <a:pt x="465941" y="61388"/>
                </a:moveTo>
                <a:lnTo>
                  <a:pt x="409701" y="93472"/>
                </a:lnTo>
                <a:lnTo>
                  <a:pt x="406653" y="95250"/>
                </a:lnTo>
                <a:lnTo>
                  <a:pt x="405638" y="99187"/>
                </a:lnTo>
                <a:lnTo>
                  <a:pt x="407363" y="102362"/>
                </a:lnTo>
                <a:lnTo>
                  <a:pt x="409066" y="105283"/>
                </a:lnTo>
                <a:lnTo>
                  <a:pt x="413003" y="106299"/>
                </a:lnTo>
                <a:lnTo>
                  <a:pt x="416051" y="104521"/>
                </a:lnTo>
                <a:lnTo>
                  <a:pt x="491144" y="61595"/>
                </a:lnTo>
                <a:lnTo>
                  <a:pt x="489457" y="61595"/>
                </a:lnTo>
                <a:lnTo>
                  <a:pt x="465941" y="61388"/>
                </a:lnTo>
                <a:close/>
              </a:path>
              <a:path w="502285" h="106679">
                <a:moveTo>
                  <a:pt x="89026" y="0"/>
                </a:moveTo>
                <a:lnTo>
                  <a:pt x="85978" y="1778"/>
                </a:lnTo>
                <a:lnTo>
                  <a:pt x="0" y="50927"/>
                </a:lnTo>
                <a:lnTo>
                  <a:pt x="85089" y="101600"/>
                </a:lnTo>
                <a:lnTo>
                  <a:pt x="88137" y="103378"/>
                </a:lnTo>
                <a:lnTo>
                  <a:pt x="92075" y="102362"/>
                </a:lnTo>
                <a:lnTo>
                  <a:pt x="93852" y="99441"/>
                </a:lnTo>
                <a:lnTo>
                  <a:pt x="95630" y="96393"/>
                </a:lnTo>
                <a:lnTo>
                  <a:pt x="94614" y="92456"/>
                </a:lnTo>
                <a:lnTo>
                  <a:pt x="91566" y="90678"/>
                </a:lnTo>
                <a:lnTo>
                  <a:pt x="36050" y="57610"/>
                </a:lnTo>
                <a:lnTo>
                  <a:pt x="12572" y="57404"/>
                </a:lnTo>
                <a:lnTo>
                  <a:pt x="12572" y="44704"/>
                </a:lnTo>
                <a:lnTo>
                  <a:pt x="36391" y="44704"/>
                </a:lnTo>
                <a:lnTo>
                  <a:pt x="92328" y="12700"/>
                </a:lnTo>
                <a:lnTo>
                  <a:pt x="95376" y="11049"/>
                </a:lnTo>
                <a:lnTo>
                  <a:pt x="96392" y="7112"/>
                </a:lnTo>
                <a:lnTo>
                  <a:pt x="94667" y="3937"/>
                </a:lnTo>
                <a:lnTo>
                  <a:pt x="92963" y="1016"/>
                </a:lnTo>
                <a:lnTo>
                  <a:pt x="89026" y="0"/>
                </a:lnTo>
                <a:close/>
              </a:path>
              <a:path w="502285" h="106679">
                <a:moveTo>
                  <a:pt x="476852" y="55164"/>
                </a:moveTo>
                <a:lnTo>
                  <a:pt x="465941" y="61388"/>
                </a:lnTo>
                <a:lnTo>
                  <a:pt x="489457" y="61595"/>
                </a:lnTo>
                <a:lnTo>
                  <a:pt x="489457" y="60706"/>
                </a:lnTo>
                <a:lnTo>
                  <a:pt x="486155" y="60706"/>
                </a:lnTo>
                <a:lnTo>
                  <a:pt x="476852" y="55164"/>
                </a:lnTo>
                <a:close/>
              </a:path>
              <a:path w="502285" h="106679">
                <a:moveTo>
                  <a:pt x="413892" y="2921"/>
                </a:moveTo>
                <a:lnTo>
                  <a:pt x="409955" y="3937"/>
                </a:lnTo>
                <a:lnTo>
                  <a:pt x="408177" y="6858"/>
                </a:lnTo>
                <a:lnTo>
                  <a:pt x="406400" y="9906"/>
                </a:lnTo>
                <a:lnTo>
                  <a:pt x="407415" y="13843"/>
                </a:lnTo>
                <a:lnTo>
                  <a:pt x="410463" y="15621"/>
                </a:lnTo>
                <a:lnTo>
                  <a:pt x="465980" y="48688"/>
                </a:lnTo>
                <a:lnTo>
                  <a:pt x="489457" y="48895"/>
                </a:lnTo>
                <a:lnTo>
                  <a:pt x="489457" y="61595"/>
                </a:lnTo>
                <a:lnTo>
                  <a:pt x="491144" y="61595"/>
                </a:lnTo>
                <a:lnTo>
                  <a:pt x="502030" y="55372"/>
                </a:lnTo>
                <a:lnTo>
                  <a:pt x="416940" y="4699"/>
                </a:lnTo>
                <a:lnTo>
                  <a:pt x="413892" y="2921"/>
                </a:lnTo>
                <a:close/>
              </a:path>
              <a:path w="502285" h="106679">
                <a:moveTo>
                  <a:pt x="36031" y="44910"/>
                </a:moveTo>
                <a:lnTo>
                  <a:pt x="25165" y="51126"/>
                </a:lnTo>
                <a:lnTo>
                  <a:pt x="36050" y="57610"/>
                </a:lnTo>
                <a:lnTo>
                  <a:pt x="465941" y="61388"/>
                </a:lnTo>
                <a:lnTo>
                  <a:pt x="476852" y="55164"/>
                </a:lnTo>
                <a:lnTo>
                  <a:pt x="465980" y="48688"/>
                </a:lnTo>
                <a:lnTo>
                  <a:pt x="36031" y="44910"/>
                </a:lnTo>
                <a:close/>
              </a:path>
              <a:path w="502285" h="106679">
                <a:moveTo>
                  <a:pt x="486282" y="49784"/>
                </a:moveTo>
                <a:lnTo>
                  <a:pt x="476852" y="55164"/>
                </a:lnTo>
                <a:lnTo>
                  <a:pt x="486155" y="60706"/>
                </a:lnTo>
                <a:lnTo>
                  <a:pt x="486282" y="49784"/>
                </a:lnTo>
                <a:close/>
              </a:path>
              <a:path w="502285" h="106679">
                <a:moveTo>
                  <a:pt x="489457" y="49784"/>
                </a:moveTo>
                <a:lnTo>
                  <a:pt x="486282" y="49784"/>
                </a:lnTo>
                <a:lnTo>
                  <a:pt x="486155" y="60706"/>
                </a:lnTo>
                <a:lnTo>
                  <a:pt x="489457" y="60706"/>
                </a:lnTo>
                <a:lnTo>
                  <a:pt x="489457" y="49784"/>
                </a:lnTo>
                <a:close/>
              </a:path>
              <a:path w="502285" h="106679">
                <a:moveTo>
                  <a:pt x="12572" y="44704"/>
                </a:moveTo>
                <a:lnTo>
                  <a:pt x="12572" y="57404"/>
                </a:lnTo>
                <a:lnTo>
                  <a:pt x="36050" y="57610"/>
                </a:lnTo>
                <a:lnTo>
                  <a:pt x="34211" y="56515"/>
                </a:lnTo>
                <a:lnTo>
                  <a:pt x="15747" y="56515"/>
                </a:lnTo>
                <a:lnTo>
                  <a:pt x="15875" y="45593"/>
                </a:lnTo>
                <a:lnTo>
                  <a:pt x="34837" y="45593"/>
                </a:lnTo>
                <a:lnTo>
                  <a:pt x="36031" y="44910"/>
                </a:lnTo>
                <a:lnTo>
                  <a:pt x="12572" y="44704"/>
                </a:lnTo>
                <a:close/>
              </a:path>
              <a:path w="502285" h="106679">
                <a:moveTo>
                  <a:pt x="15875" y="45593"/>
                </a:moveTo>
                <a:lnTo>
                  <a:pt x="15747" y="56515"/>
                </a:lnTo>
                <a:lnTo>
                  <a:pt x="25165" y="51126"/>
                </a:lnTo>
                <a:lnTo>
                  <a:pt x="15875" y="45593"/>
                </a:lnTo>
                <a:close/>
              </a:path>
              <a:path w="502285" h="106679">
                <a:moveTo>
                  <a:pt x="25165" y="51126"/>
                </a:moveTo>
                <a:lnTo>
                  <a:pt x="15747" y="56515"/>
                </a:lnTo>
                <a:lnTo>
                  <a:pt x="34211" y="56515"/>
                </a:lnTo>
                <a:lnTo>
                  <a:pt x="25165" y="51126"/>
                </a:lnTo>
                <a:close/>
              </a:path>
              <a:path w="502285" h="106679">
                <a:moveTo>
                  <a:pt x="465980" y="48688"/>
                </a:moveTo>
                <a:lnTo>
                  <a:pt x="476852" y="55164"/>
                </a:lnTo>
                <a:lnTo>
                  <a:pt x="486282" y="49784"/>
                </a:lnTo>
                <a:lnTo>
                  <a:pt x="489457" y="49784"/>
                </a:lnTo>
                <a:lnTo>
                  <a:pt x="489457" y="48895"/>
                </a:lnTo>
                <a:lnTo>
                  <a:pt x="465980" y="48688"/>
                </a:lnTo>
                <a:close/>
              </a:path>
              <a:path w="502285" h="106679">
                <a:moveTo>
                  <a:pt x="34837" y="45593"/>
                </a:moveTo>
                <a:lnTo>
                  <a:pt x="15875" y="45593"/>
                </a:lnTo>
                <a:lnTo>
                  <a:pt x="25165" y="51126"/>
                </a:lnTo>
                <a:lnTo>
                  <a:pt x="34837" y="45593"/>
                </a:lnTo>
                <a:close/>
              </a:path>
              <a:path w="502285" h="106679">
                <a:moveTo>
                  <a:pt x="36391" y="44704"/>
                </a:moveTo>
                <a:lnTo>
                  <a:pt x="12572" y="44704"/>
                </a:lnTo>
                <a:lnTo>
                  <a:pt x="36031" y="44910"/>
                </a:lnTo>
                <a:lnTo>
                  <a:pt x="36391" y="44704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854963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404" y="213359"/>
            <a:ext cx="925068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91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7383" y="213359"/>
            <a:ext cx="1399031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8735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3327" y="213359"/>
            <a:ext cx="1284731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0379" y="109728"/>
            <a:ext cx="653795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495" y="213359"/>
            <a:ext cx="75742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6244" y="109728"/>
            <a:ext cx="6492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Ứ</a:t>
            </a:r>
            <a:r>
              <a:rPr sz="2550" spc="-5" dirty="0">
                <a:latin typeface="Segoe UI"/>
                <a:cs typeface="Segoe UI"/>
              </a:rPr>
              <a:t>N</a:t>
            </a:r>
            <a:r>
              <a:rPr sz="2550" dirty="0">
                <a:latin typeface="Segoe UI"/>
                <a:cs typeface="Segoe UI"/>
              </a:rPr>
              <a:t>G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/>
              <a:t>DỤNG</a:t>
            </a:r>
            <a:r>
              <a:rPr sz="2550" spc="195" dirty="0"/>
              <a:t> </a:t>
            </a:r>
            <a:r>
              <a:rPr sz="2550" dirty="0"/>
              <a:t>ĐỊ</a:t>
            </a:r>
            <a:r>
              <a:rPr sz="2550" spc="-15" dirty="0"/>
              <a:t>N</a:t>
            </a:r>
            <a:r>
              <a:rPr sz="2550" dirty="0"/>
              <a:t>H</a:t>
            </a:r>
            <a:r>
              <a:rPr sz="2550" spc="220" dirty="0"/>
              <a:t> </a:t>
            </a:r>
            <a:r>
              <a:rPr sz="2550" spc="-5" dirty="0"/>
              <a:t>VỊ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5000" y="928497"/>
            <a:ext cx="11249787" cy="28293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237" y="923671"/>
            <a:ext cx="11259820" cy="2839085"/>
          </a:xfrm>
          <a:custGeom>
            <a:avLst/>
            <a:gdLst/>
            <a:ahLst/>
            <a:cxnLst/>
            <a:rect l="l" t="t" r="r" b="b"/>
            <a:pathLst>
              <a:path w="11259820" h="2839085">
                <a:moveTo>
                  <a:pt x="0" y="2838830"/>
                </a:moveTo>
                <a:lnTo>
                  <a:pt x="11259312" y="2838830"/>
                </a:lnTo>
                <a:lnTo>
                  <a:pt x="11259312" y="0"/>
                </a:lnTo>
                <a:lnTo>
                  <a:pt x="0" y="0"/>
                </a:lnTo>
                <a:lnTo>
                  <a:pt x="0" y="2838830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1870" y="3971658"/>
            <a:ext cx="2615946" cy="26384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5181" y="4022077"/>
            <a:ext cx="712470" cy="676910"/>
          </a:xfrm>
          <a:custGeom>
            <a:avLst/>
            <a:gdLst/>
            <a:ahLst/>
            <a:cxnLst/>
            <a:rect l="l" t="t" r="r" b="b"/>
            <a:pathLst>
              <a:path w="712470" h="676910">
                <a:moveTo>
                  <a:pt x="0" y="676541"/>
                </a:moveTo>
                <a:lnTo>
                  <a:pt x="712292" y="676541"/>
                </a:lnTo>
                <a:lnTo>
                  <a:pt x="712292" y="0"/>
                </a:lnTo>
                <a:lnTo>
                  <a:pt x="0" y="0"/>
                </a:lnTo>
                <a:lnTo>
                  <a:pt x="0" y="676541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4200" y="5562600"/>
            <a:ext cx="433705" cy="905510"/>
          </a:xfrm>
          <a:custGeom>
            <a:avLst/>
            <a:gdLst/>
            <a:ahLst/>
            <a:cxnLst/>
            <a:rect l="l" t="t" r="r" b="b"/>
            <a:pathLst>
              <a:path w="433704" h="905510">
                <a:moveTo>
                  <a:pt x="0" y="905141"/>
                </a:moveTo>
                <a:lnTo>
                  <a:pt x="433247" y="905141"/>
                </a:lnTo>
                <a:lnTo>
                  <a:pt x="433247" y="0"/>
                </a:lnTo>
                <a:lnTo>
                  <a:pt x="0" y="0"/>
                </a:lnTo>
                <a:lnTo>
                  <a:pt x="0" y="905141"/>
                </a:lnTo>
                <a:close/>
              </a:path>
            </a:pathLst>
          </a:custGeom>
          <a:ln w="25400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76800" y="5867400"/>
            <a:ext cx="609600" cy="600710"/>
          </a:xfrm>
          <a:custGeom>
            <a:avLst/>
            <a:gdLst/>
            <a:ahLst/>
            <a:cxnLst/>
            <a:rect l="l" t="t" r="r" b="b"/>
            <a:pathLst>
              <a:path w="609600" h="600710">
                <a:moveTo>
                  <a:pt x="0" y="600341"/>
                </a:moveTo>
                <a:lnTo>
                  <a:pt x="609600" y="600341"/>
                </a:lnTo>
                <a:lnTo>
                  <a:pt x="609600" y="0"/>
                </a:lnTo>
                <a:lnTo>
                  <a:pt x="0" y="0"/>
                </a:lnTo>
                <a:lnTo>
                  <a:pt x="0" y="600341"/>
                </a:lnTo>
                <a:close/>
              </a:path>
            </a:pathLst>
          </a:custGeom>
          <a:ln w="25399">
            <a:solidFill>
              <a:srgbClr val="FF96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53400" y="928509"/>
            <a:ext cx="3581400" cy="519430"/>
          </a:xfrm>
          <a:custGeom>
            <a:avLst/>
            <a:gdLst/>
            <a:ahLst/>
            <a:cxnLst/>
            <a:rect l="l" t="t" r="r" b="b"/>
            <a:pathLst>
              <a:path w="3581400" h="519430">
                <a:moveTo>
                  <a:pt x="0" y="519290"/>
                </a:moveTo>
                <a:lnTo>
                  <a:pt x="3581400" y="519290"/>
                </a:lnTo>
                <a:lnTo>
                  <a:pt x="3581400" y="0"/>
                </a:lnTo>
                <a:lnTo>
                  <a:pt x="0" y="0"/>
                </a:lnTo>
                <a:lnTo>
                  <a:pt x="0" y="51929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8200" y="2514600"/>
            <a:ext cx="3810000" cy="990600"/>
          </a:xfrm>
          <a:custGeom>
            <a:avLst/>
            <a:gdLst/>
            <a:ahLst/>
            <a:cxnLst/>
            <a:rect l="l" t="t" r="r" b="b"/>
            <a:pathLst>
              <a:path w="3810000" h="990600">
                <a:moveTo>
                  <a:pt x="0" y="990600"/>
                </a:moveTo>
                <a:lnTo>
                  <a:pt x="3810000" y="990600"/>
                </a:lnTo>
                <a:lnTo>
                  <a:pt x="3810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555" y="4450079"/>
            <a:ext cx="3675888" cy="9052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74947" y="4450079"/>
            <a:ext cx="652272" cy="905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3434" y="4682744"/>
            <a:ext cx="3118715" cy="396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7711" y="3567684"/>
            <a:ext cx="425195" cy="10439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95123" y="3757676"/>
            <a:ext cx="171450" cy="788670"/>
          </a:xfrm>
          <a:custGeom>
            <a:avLst/>
            <a:gdLst/>
            <a:ahLst/>
            <a:cxnLst/>
            <a:rect l="l" t="t" r="r" b="b"/>
            <a:pathLst>
              <a:path w="171450" h="788670">
                <a:moveTo>
                  <a:pt x="85630" y="75692"/>
                </a:moveTo>
                <a:lnTo>
                  <a:pt x="66644" y="108240"/>
                </a:lnTo>
                <a:lnTo>
                  <a:pt x="66644" y="788543"/>
                </a:lnTo>
                <a:lnTo>
                  <a:pt x="104744" y="788543"/>
                </a:lnTo>
                <a:lnTo>
                  <a:pt x="104744" y="108458"/>
                </a:lnTo>
                <a:lnTo>
                  <a:pt x="85630" y="75692"/>
                </a:lnTo>
                <a:close/>
              </a:path>
              <a:path w="171450" h="788670">
                <a:moveTo>
                  <a:pt x="107754" y="37846"/>
                </a:moveTo>
                <a:lnTo>
                  <a:pt x="104744" y="37846"/>
                </a:lnTo>
                <a:lnTo>
                  <a:pt x="104744" y="108458"/>
                </a:lnTo>
                <a:lnTo>
                  <a:pt x="135859" y="161798"/>
                </a:lnTo>
                <a:lnTo>
                  <a:pt x="144881" y="169662"/>
                </a:lnTo>
                <a:lnTo>
                  <a:pt x="156560" y="170670"/>
                </a:lnTo>
                <a:lnTo>
                  <a:pt x="167692" y="161655"/>
                </a:lnTo>
                <a:lnTo>
                  <a:pt x="171207" y="151222"/>
                </a:lnTo>
                <a:lnTo>
                  <a:pt x="168752" y="142494"/>
                </a:lnTo>
                <a:lnTo>
                  <a:pt x="107754" y="37846"/>
                </a:lnTo>
                <a:close/>
              </a:path>
              <a:path w="171450" h="788670">
                <a:moveTo>
                  <a:pt x="85694" y="0"/>
                </a:moveTo>
                <a:lnTo>
                  <a:pt x="2509" y="142494"/>
                </a:lnTo>
                <a:lnTo>
                  <a:pt x="0" y="154244"/>
                </a:lnTo>
                <a:lnTo>
                  <a:pt x="4817" y="164906"/>
                </a:lnTo>
                <a:lnTo>
                  <a:pt x="17961" y="170125"/>
                </a:lnTo>
                <a:lnTo>
                  <a:pt x="28620" y="168361"/>
                </a:lnTo>
                <a:lnTo>
                  <a:pt x="35402" y="161798"/>
                </a:lnTo>
                <a:lnTo>
                  <a:pt x="66644" y="108240"/>
                </a:lnTo>
                <a:lnTo>
                  <a:pt x="66644" y="37846"/>
                </a:lnTo>
                <a:lnTo>
                  <a:pt x="107754" y="37846"/>
                </a:lnTo>
                <a:lnTo>
                  <a:pt x="85694" y="0"/>
                </a:lnTo>
                <a:close/>
              </a:path>
              <a:path w="171450" h="788670">
                <a:moveTo>
                  <a:pt x="104744" y="47498"/>
                </a:moveTo>
                <a:lnTo>
                  <a:pt x="102077" y="47498"/>
                </a:lnTo>
                <a:lnTo>
                  <a:pt x="85630" y="75692"/>
                </a:lnTo>
                <a:lnTo>
                  <a:pt x="104744" y="108458"/>
                </a:lnTo>
                <a:lnTo>
                  <a:pt x="104744" y="47498"/>
                </a:lnTo>
                <a:close/>
              </a:path>
              <a:path w="171450" h="788670">
                <a:moveTo>
                  <a:pt x="104744" y="37846"/>
                </a:moveTo>
                <a:lnTo>
                  <a:pt x="66644" y="37846"/>
                </a:lnTo>
                <a:lnTo>
                  <a:pt x="66644" y="108240"/>
                </a:lnTo>
                <a:lnTo>
                  <a:pt x="85630" y="75692"/>
                </a:lnTo>
                <a:lnTo>
                  <a:pt x="69184" y="47498"/>
                </a:lnTo>
                <a:lnTo>
                  <a:pt x="104744" y="47498"/>
                </a:lnTo>
                <a:lnTo>
                  <a:pt x="104744" y="37846"/>
                </a:lnTo>
                <a:close/>
              </a:path>
              <a:path w="171450" h="788670">
                <a:moveTo>
                  <a:pt x="102077" y="47498"/>
                </a:moveTo>
                <a:lnTo>
                  <a:pt x="69184" y="47498"/>
                </a:lnTo>
                <a:lnTo>
                  <a:pt x="85630" y="75692"/>
                </a:lnTo>
                <a:lnTo>
                  <a:pt x="102077" y="4749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1752" y="4649723"/>
            <a:ext cx="976884" cy="423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54423" y="4753001"/>
            <a:ext cx="722630" cy="171450"/>
          </a:xfrm>
          <a:custGeom>
            <a:avLst/>
            <a:gdLst/>
            <a:ahLst/>
            <a:cxnLst/>
            <a:rect l="l" t="t" r="r" b="b"/>
            <a:pathLst>
              <a:path w="722629" h="171450">
                <a:moveTo>
                  <a:pt x="646810" y="85635"/>
                </a:moveTo>
                <a:lnTo>
                  <a:pt x="560704" y="135863"/>
                </a:lnTo>
                <a:lnTo>
                  <a:pt x="552821" y="144872"/>
                </a:lnTo>
                <a:lnTo>
                  <a:pt x="551776" y="156571"/>
                </a:lnTo>
                <a:lnTo>
                  <a:pt x="560821" y="167691"/>
                </a:lnTo>
                <a:lnTo>
                  <a:pt x="571256" y="171211"/>
                </a:lnTo>
                <a:lnTo>
                  <a:pt x="580009" y="168756"/>
                </a:lnTo>
                <a:lnTo>
                  <a:pt x="689870" y="104621"/>
                </a:lnTo>
                <a:lnTo>
                  <a:pt x="684656" y="104621"/>
                </a:lnTo>
                <a:lnTo>
                  <a:pt x="684656" y="102081"/>
                </a:lnTo>
                <a:lnTo>
                  <a:pt x="675004" y="102081"/>
                </a:lnTo>
                <a:lnTo>
                  <a:pt x="646810" y="85635"/>
                </a:lnTo>
                <a:close/>
              </a:path>
              <a:path w="722629" h="171450">
                <a:moveTo>
                  <a:pt x="614045" y="66521"/>
                </a:moveTo>
                <a:lnTo>
                  <a:pt x="0" y="66521"/>
                </a:lnTo>
                <a:lnTo>
                  <a:pt x="0" y="104621"/>
                </a:lnTo>
                <a:lnTo>
                  <a:pt x="614262" y="104621"/>
                </a:lnTo>
                <a:lnTo>
                  <a:pt x="646810" y="85635"/>
                </a:lnTo>
                <a:lnTo>
                  <a:pt x="614045" y="66521"/>
                </a:lnTo>
                <a:close/>
              </a:path>
              <a:path w="722629" h="171450">
                <a:moveTo>
                  <a:pt x="689820" y="66521"/>
                </a:moveTo>
                <a:lnTo>
                  <a:pt x="684656" y="66521"/>
                </a:lnTo>
                <a:lnTo>
                  <a:pt x="684656" y="104621"/>
                </a:lnTo>
                <a:lnTo>
                  <a:pt x="689870" y="104621"/>
                </a:lnTo>
                <a:lnTo>
                  <a:pt x="722502" y="85571"/>
                </a:lnTo>
                <a:lnTo>
                  <a:pt x="689820" y="66521"/>
                </a:lnTo>
                <a:close/>
              </a:path>
              <a:path w="722629" h="171450">
                <a:moveTo>
                  <a:pt x="675004" y="69188"/>
                </a:moveTo>
                <a:lnTo>
                  <a:pt x="646810" y="85635"/>
                </a:lnTo>
                <a:lnTo>
                  <a:pt x="675004" y="102081"/>
                </a:lnTo>
                <a:lnTo>
                  <a:pt x="675004" y="69188"/>
                </a:lnTo>
                <a:close/>
              </a:path>
              <a:path w="722629" h="171450">
                <a:moveTo>
                  <a:pt x="684656" y="69188"/>
                </a:moveTo>
                <a:lnTo>
                  <a:pt x="675004" y="69188"/>
                </a:lnTo>
                <a:lnTo>
                  <a:pt x="675004" y="102081"/>
                </a:lnTo>
                <a:lnTo>
                  <a:pt x="684656" y="102081"/>
                </a:lnTo>
                <a:lnTo>
                  <a:pt x="684656" y="69188"/>
                </a:lnTo>
                <a:close/>
              </a:path>
              <a:path w="722629" h="171450">
                <a:moveTo>
                  <a:pt x="568289" y="0"/>
                </a:moveTo>
                <a:lnTo>
                  <a:pt x="557589" y="4766"/>
                </a:lnTo>
                <a:lnTo>
                  <a:pt x="552376" y="17880"/>
                </a:lnTo>
                <a:lnTo>
                  <a:pt x="554130" y="28577"/>
                </a:lnTo>
                <a:lnTo>
                  <a:pt x="560704" y="35406"/>
                </a:lnTo>
                <a:lnTo>
                  <a:pt x="646810" y="85635"/>
                </a:lnTo>
                <a:lnTo>
                  <a:pt x="675004" y="69188"/>
                </a:lnTo>
                <a:lnTo>
                  <a:pt x="684656" y="69188"/>
                </a:lnTo>
                <a:lnTo>
                  <a:pt x="684656" y="66521"/>
                </a:lnTo>
                <a:lnTo>
                  <a:pt x="689820" y="66521"/>
                </a:lnTo>
                <a:lnTo>
                  <a:pt x="580009" y="2513"/>
                </a:lnTo>
                <a:lnTo>
                  <a:pt x="56828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70519" y="5262371"/>
            <a:ext cx="3922776" cy="9052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353800" y="5262371"/>
            <a:ext cx="652272" cy="905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51952" y="5501894"/>
            <a:ext cx="3352320" cy="383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36364" y="2820923"/>
            <a:ext cx="5562599" cy="26029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8072" y="2924342"/>
            <a:ext cx="5307965" cy="2434590"/>
          </a:xfrm>
          <a:custGeom>
            <a:avLst/>
            <a:gdLst/>
            <a:ahLst/>
            <a:cxnLst/>
            <a:rect l="l" t="t" r="r" b="b"/>
            <a:pathLst>
              <a:path w="5307965" h="2434590">
                <a:moveTo>
                  <a:pt x="5269737" y="85557"/>
                </a:moveTo>
                <a:lnTo>
                  <a:pt x="5269737" y="2434422"/>
                </a:lnTo>
                <a:lnTo>
                  <a:pt x="5307837" y="2434422"/>
                </a:lnTo>
                <a:lnTo>
                  <a:pt x="5307837" y="104607"/>
                </a:lnTo>
                <a:lnTo>
                  <a:pt x="5288787" y="104607"/>
                </a:lnTo>
                <a:lnTo>
                  <a:pt x="5269737" y="85557"/>
                </a:lnTo>
                <a:close/>
              </a:path>
              <a:path w="5307965" h="2434590">
                <a:moveTo>
                  <a:pt x="151196" y="0"/>
                </a:moveTo>
                <a:lnTo>
                  <a:pt x="142493" y="2372"/>
                </a:lnTo>
                <a:lnTo>
                  <a:pt x="0" y="85557"/>
                </a:lnTo>
                <a:lnTo>
                  <a:pt x="142493" y="168742"/>
                </a:lnTo>
                <a:lnTo>
                  <a:pt x="154266" y="171158"/>
                </a:lnTo>
                <a:lnTo>
                  <a:pt x="164993" y="166357"/>
                </a:lnTo>
                <a:lnTo>
                  <a:pt x="170151" y="153232"/>
                </a:lnTo>
                <a:lnTo>
                  <a:pt x="168362" y="142527"/>
                </a:lnTo>
                <a:lnTo>
                  <a:pt x="105989" y="104607"/>
                </a:lnTo>
                <a:lnTo>
                  <a:pt x="37846" y="104607"/>
                </a:lnTo>
                <a:lnTo>
                  <a:pt x="37846" y="66507"/>
                </a:lnTo>
                <a:lnTo>
                  <a:pt x="108457" y="66507"/>
                </a:lnTo>
                <a:lnTo>
                  <a:pt x="161798" y="35392"/>
                </a:lnTo>
                <a:lnTo>
                  <a:pt x="169665" y="26374"/>
                </a:lnTo>
                <a:lnTo>
                  <a:pt x="170744" y="14650"/>
                </a:lnTo>
                <a:lnTo>
                  <a:pt x="161662" y="3532"/>
                </a:lnTo>
                <a:lnTo>
                  <a:pt x="151196" y="0"/>
                </a:lnTo>
                <a:close/>
              </a:path>
              <a:path w="5307965" h="2434590">
                <a:moveTo>
                  <a:pt x="37846" y="66507"/>
                </a:moveTo>
                <a:lnTo>
                  <a:pt x="37846" y="104607"/>
                </a:lnTo>
                <a:lnTo>
                  <a:pt x="105989" y="104607"/>
                </a:lnTo>
                <a:lnTo>
                  <a:pt x="101811" y="102067"/>
                </a:lnTo>
                <a:lnTo>
                  <a:pt x="47498" y="102067"/>
                </a:lnTo>
                <a:lnTo>
                  <a:pt x="47498" y="69047"/>
                </a:lnTo>
                <a:lnTo>
                  <a:pt x="104103" y="69047"/>
                </a:lnTo>
                <a:lnTo>
                  <a:pt x="108456" y="66509"/>
                </a:lnTo>
                <a:lnTo>
                  <a:pt x="37846" y="66507"/>
                </a:lnTo>
                <a:close/>
              </a:path>
              <a:path w="5307965" h="2434590">
                <a:moveTo>
                  <a:pt x="108456" y="66509"/>
                </a:moveTo>
                <a:lnTo>
                  <a:pt x="75215" y="85899"/>
                </a:lnTo>
                <a:lnTo>
                  <a:pt x="105989" y="104607"/>
                </a:lnTo>
                <a:lnTo>
                  <a:pt x="5269737" y="104607"/>
                </a:lnTo>
                <a:lnTo>
                  <a:pt x="5269737" y="85557"/>
                </a:lnTo>
                <a:lnTo>
                  <a:pt x="5307837" y="85557"/>
                </a:lnTo>
                <a:lnTo>
                  <a:pt x="5302843" y="72683"/>
                </a:lnTo>
                <a:lnTo>
                  <a:pt x="5290575" y="66590"/>
                </a:lnTo>
                <a:lnTo>
                  <a:pt x="108456" y="66509"/>
                </a:lnTo>
                <a:close/>
              </a:path>
              <a:path w="5307965" h="2434590">
                <a:moveTo>
                  <a:pt x="5307837" y="85557"/>
                </a:moveTo>
                <a:lnTo>
                  <a:pt x="5269737" y="85557"/>
                </a:lnTo>
                <a:lnTo>
                  <a:pt x="5288787" y="104607"/>
                </a:lnTo>
                <a:lnTo>
                  <a:pt x="5307837" y="104607"/>
                </a:lnTo>
                <a:lnTo>
                  <a:pt x="5307837" y="85557"/>
                </a:lnTo>
                <a:close/>
              </a:path>
              <a:path w="5307965" h="2434590">
                <a:moveTo>
                  <a:pt x="47498" y="69047"/>
                </a:moveTo>
                <a:lnTo>
                  <a:pt x="47498" y="102067"/>
                </a:lnTo>
                <a:lnTo>
                  <a:pt x="75215" y="85899"/>
                </a:lnTo>
                <a:lnTo>
                  <a:pt x="47498" y="69047"/>
                </a:lnTo>
                <a:close/>
              </a:path>
              <a:path w="5307965" h="2434590">
                <a:moveTo>
                  <a:pt x="75215" y="85899"/>
                </a:moveTo>
                <a:lnTo>
                  <a:pt x="47498" y="102067"/>
                </a:lnTo>
                <a:lnTo>
                  <a:pt x="101811" y="102067"/>
                </a:lnTo>
                <a:lnTo>
                  <a:pt x="75215" y="85899"/>
                </a:lnTo>
                <a:close/>
              </a:path>
              <a:path w="5307965" h="2434590">
                <a:moveTo>
                  <a:pt x="104103" y="69047"/>
                </a:moveTo>
                <a:lnTo>
                  <a:pt x="47498" y="69047"/>
                </a:lnTo>
                <a:lnTo>
                  <a:pt x="75215" y="85899"/>
                </a:lnTo>
                <a:lnTo>
                  <a:pt x="104103" y="690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55180" y="4171188"/>
            <a:ext cx="2843783" cy="12527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7396" y="4274780"/>
            <a:ext cx="2588895" cy="1084580"/>
          </a:xfrm>
          <a:custGeom>
            <a:avLst/>
            <a:gdLst/>
            <a:ahLst/>
            <a:cxnLst/>
            <a:rect l="l" t="t" r="r" b="b"/>
            <a:pathLst>
              <a:path w="2588895" h="1084579">
                <a:moveTo>
                  <a:pt x="2550413" y="85637"/>
                </a:moveTo>
                <a:lnTo>
                  <a:pt x="2550413" y="1083984"/>
                </a:lnTo>
                <a:lnTo>
                  <a:pt x="2588513" y="1083984"/>
                </a:lnTo>
                <a:lnTo>
                  <a:pt x="2588513" y="104687"/>
                </a:lnTo>
                <a:lnTo>
                  <a:pt x="2569463" y="104687"/>
                </a:lnTo>
                <a:lnTo>
                  <a:pt x="2550413" y="85637"/>
                </a:lnTo>
                <a:close/>
              </a:path>
              <a:path w="2588895" h="1084579">
                <a:moveTo>
                  <a:pt x="151184" y="0"/>
                </a:moveTo>
                <a:lnTo>
                  <a:pt x="142494" y="2452"/>
                </a:lnTo>
                <a:lnTo>
                  <a:pt x="0" y="85637"/>
                </a:lnTo>
                <a:lnTo>
                  <a:pt x="142494" y="168695"/>
                </a:lnTo>
                <a:lnTo>
                  <a:pt x="154153" y="171204"/>
                </a:lnTo>
                <a:lnTo>
                  <a:pt x="164847" y="166387"/>
                </a:lnTo>
                <a:lnTo>
                  <a:pt x="170099" y="153334"/>
                </a:lnTo>
                <a:lnTo>
                  <a:pt x="168346" y="142661"/>
                </a:lnTo>
                <a:lnTo>
                  <a:pt x="105873" y="104687"/>
                </a:lnTo>
                <a:lnTo>
                  <a:pt x="37719" y="104687"/>
                </a:lnTo>
                <a:lnTo>
                  <a:pt x="37719" y="66587"/>
                </a:lnTo>
                <a:lnTo>
                  <a:pt x="108113" y="66587"/>
                </a:lnTo>
                <a:lnTo>
                  <a:pt x="161671" y="35345"/>
                </a:lnTo>
                <a:lnTo>
                  <a:pt x="169625" y="26385"/>
                </a:lnTo>
                <a:lnTo>
                  <a:pt x="170681" y="14744"/>
                </a:lnTo>
                <a:lnTo>
                  <a:pt x="161591" y="3553"/>
                </a:lnTo>
                <a:lnTo>
                  <a:pt x="151184" y="0"/>
                </a:lnTo>
                <a:close/>
              </a:path>
              <a:path w="2588895" h="1084579">
                <a:moveTo>
                  <a:pt x="37719" y="66587"/>
                </a:moveTo>
                <a:lnTo>
                  <a:pt x="37719" y="104687"/>
                </a:lnTo>
                <a:lnTo>
                  <a:pt x="105873" y="104687"/>
                </a:lnTo>
                <a:lnTo>
                  <a:pt x="101485" y="102020"/>
                </a:lnTo>
                <a:lnTo>
                  <a:pt x="47371" y="102020"/>
                </a:lnTo>
                <a:lnTo>
                  <a:pt x="47371" y="69127"/>
                </a:lnTo>
                <a:lnTo>
                  <a:pt x="103758" y="69127"/>
                </a:lnTo>
                <a:lnTo>
                  <a:pt x="108109" y="66589"/>
                </a:lnTo>
                <a:lnTo>
                  <a:pt x="37719" y="66587"/>
                </a:lnTo>
                <a:close/>
              </a:path>
              <a:path w="2588895" h="1084579">
                <a:moveTo>
                  <a:pt x="108109" y="66589"/>
                </a:moveTo>
                <a:lnTo>
                  <a:pt x="74984" y="85912"/>
                </a:lnTo>
                <a:lnTo>
                  <a:pt x="105873" y="104687"/>
                </a:lnTo>
                <a:lnTo>
                  <a:pt x="2550413" y="104687"/>
                </a:lnTo>
                <a:lnTo>
                  <a:pt x="2550413" y="85637"/>
                </a:lnTo>
                <a:lnTo>
                  <a:pt x="2588513" y="85637"/>
                </a:lnTo>
                <a:lnTo>
                  <a:pt x="2583519" y="72763"/>
                </a:lnTo>
                <a:lnTo>
                  <a:pt x="2571251" y="66669"/>
                </a:lnTo>
                <a:lnTo>
                  <a:pt x="108109" y="66589"/>
                </a:lnTo>
                <a:close/>
              </a:path>
              <a:path w="2588895" h="1084579">
                <a:moveTo>
                  <a:pt x="2588513" y="85637"/>
                </a:moveTo>
                <a:lnTo>
                  <a:pt x="2550413" y="85637"/>
                </a:lnTo>
                <a:lnTo>
                  <a:pt x="2569463" y="104687"/>
                </a:lnTo>
                <a:lnTo>
                  <a:pt x="2588513" y="104687"/>
                </a:lnTo>
                <a:lnTo>
                  <a:pt x="2588513" y="85637"/>
                </a:lnTo>
                <a:close/>
              </a:path>
              <a:path w="2588895" h="1084579">
                <a:moveTo>
                  <a:pt x="47371" y="69127"/>
                </a:moveTo>
                <a:lnTo>
                  <a:pt x="47371" y="102020"/>
                </a:lnTo>
                <a:lnTo>
                  <a:pt x="74984" y="85912"/>
                </a:lnTo>
                <a:lnTo>
                  <a:pt x="47371" y="69127"/>
                </a:lnTo>
                <a:close/>
              </a:path>
              <a:path w="2588895" h="1084579">
                <a:moveTo>
                  <a:pt x="74984" y="85912"/>
                </a:moveTo>
                <a:lnTo>
                  <a:pt x="47371" y="102020"/>
                </a:lnTo>
                <a:lnTo>
                  <a:pt x="101485" y="102020"/>
                </a:lnTo>
                <a:lnTo>
                  <a:pt x="74984" y="85912"/>
                </a:lnTo>
                <a:close/>
              </a:path>
              <a:path w="2588895" h="1084579">
                <a:moveTo>
                  <a:pt x="103758" y="69127"/>
                </a:moveTo>
                <a:lnTo>
                  <a:pt x="47371" y="69127"/>
                </a:lnTo>
                <a:lnTo>
                  <a:pt x="74984" y="85912"/>
                </a:lnTo>
                <a:lnTo>
                  <a:pt x="103758" y="6912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69764" y="5091684"/>
            <a:ext cx="5029199" cy="10104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96002" y="5111115"/>
            <a:ext cx="4860290" cy="756920"/>
          </a:xfrm>
          <a:custGeom>
            <a:avLst/>
            <a:gdLst/>
            <a:ahLst/>
            <a:cxnLst/>
            <a:rect l="l" t="t" r="r" b="b"/>
            <a:pathLst>
              <a:path w="4860290" h="756920">
                <a:moveTo>
                  <a:pt x="17926" y="586237"/>
                </a:moveTo>
                <a:lnTo>
                  <a:pt x="4841" y="591405"/>
                </a:lnTo>
                <a:lnTo>
                  <a:pt x="0" y="602113"/>
                </a:lnTo>
                <a:lnTo>
                  <a:pt x="2412" y="613867"/>
                </a:lnTo>
                <a:lnTo>
                  <a:pt x="85597" y="756373"/>
                </a:lnTo>
                <a:lnTo>
                  <a:pt x="107666" y="718566"/>
                </a:lnTo>
                <a:lnTo>
                  <a:pt x="66547" y="718566"/>
                </a:lnTo>
                <a:lnTo>
                  <a:pt x="66547" y="650453"/>
                </a:lnTo>
                <a:lnTo>
                  <a:pt x="28614" y="588038"/>
                </a:lnTo>
                <a:lnTo>
                  <a:pt x="17926" y="586237"/>
                </a:lnTo>
                <a:close/>
              </a:path>
              <a:path w="4860290" h="756920">
                <a:moveTo>
                  <a:pt x="66547" y="650453"/>
                </a:moveTo>
                <a:lnTo>
                  <a:pt x="66547" y="718566"/>
                </a:lnTo>
                <a:lnTo>
                  <a:pt x="104647" y="718566"/>
                </a:lnTo>
                <a:lnTo>
                  <a:pt x="104647" y="708964"/>
                </a:lnTo>
                <a:lnTo>
                  <a:pt x="69087" y="708964"/>
                </a:lnTo>
                <a:lnTo>
                  <a:pt x="85258" y="681242"/>
                </a:lnTo>
                <a:lnTo>
                  <a:pt x="66547" y="650453"/>
                </a:lnTo>
                <a:close/>
              </a:path>
              <a:path w="4860290" h="756920">
                <a:moveTo>
                  <a:pt x="156430" y="585662"/>
                </a:moveTo>
                <a:lnTo>
                  <a:pt x="144745" y="586752"/>
                </a:lnTo>
                <a:lnTo>
                  <a:pt x="135762" y="594664"/>
                </a:lnTo>
                <a:lnTo>
                  <a:pt x="104647" y="648004"/>
                </a:lnTo>
                <a:lnTo>
                  <a:pt x="104647" y="718566"/>
                </a:lnTo>
                <a:lnTo>
                  <a:pt x="107666" y="718566"/>
                </a:lnTo>
                <a:lnTo>
                  <a:pt x="168782" y="613867"/>
                </a:lnTo>
                <a:lnTo>
                  <a:pt x="171153" y="605196"/>
                </a:lnTo>
                <a:lnTo>
                  <a:pt x="167599" y="594754"/>
                </a:lnTo>
                <a:lnTo>
                  <a:pt x="156430" y="585662"/>
                </a:lnTo>
                <a:close/>
              </a:path>
              <a:path w="4860290" h="756920">
                <a:moveTo>
                  <a:pt x="85258" y="681242"/>
                </a:moveTo>
                <a:lnTo>
                  <a:pt x="69087" y="708964"/>
                </a:lnTo>
                <a:lnTo>
                  <a:pt x="102107" y="708964"/>
                </a:lnTo>
                <a:lnTo>
                  <a:pt x="85258" y="681242"/>
                </a:lnTo>
                <a:close/>
              </a:path>
              <a:path w="4860290" h="756920">
                <a:moveTo>
                  <a:pt x="104647" y="648004"/>
                </a:moveTo>
                <a:lnTo>
                  <a:pt x="85258" y="681242"/>
                </a:lnTo>
                <a:lnTo>
                  <a:pt x="102107" y="708964"/>
                </a:lnTo>
                <a:lnTo>
                  <a:pt x="104647" y="708964"/>
                </a:lnTo>
                <a:lnTo>
                  <a:pt x="104647" y="648004"/>
                </a:lnTo>
                <a:close/>
              </a:path>
              <a:path w="4860290" h="756920">
                <a:moveTo>
                  <a:pt x="4840858" y="0"/>
                </a:moveTo>
                <a:lnTo>
                  <a:pt x="83809" y="83"/>
                </a:lnTo>
                <a:lnTo>
                  <a:pt x="71541" y="6226"/>
                </a:lnTo>
                <a:lnTo>
                  <a:pt x="66547" y="19050"/>
                </a:lnTo>
                <a:lnTo>
                  <a:pt x="66547" y="650453"/>
                </a:lnTo>
                <a:lnTo>
                  <a:pt x="85258" y="681242"/>
                </a:lnTo>
                <a:lnTo>
                  <a:pt x="104647" y="648004"/>
                </a:lnTo>
                <a:lnTo>
                  <a:pt x="104647" y="38100"/>
                </a:lnTo>
                <a:lnTo>
                  <a:pt x="85597" y="38100"/>
                </a:lnTo>
                <a:lnTo>
                  <a:pt x="104647" y="19050"/>
                </a:lnTo>
                <a:lnTo>
                  <a:pt x="4859826" y="19050"/>
                </a:lnTo>
                <a:lnTo>
                  <a:pt x="4859825" y="17281"/>
                </a:lnTo>
                <a:lnTo>
                  <a:pt x="4853732" y="5038"/>
                </a:lnTo>
                <a:lnTo>
                  <a:pt x="4840858" y="0"/>
                </a:lnTo>
                <a:close/>
              </a:path>
              <a:path w="4860290" h="756920">
                <a:moveTo>
                  <a:pt x="4821808" y="19050"/>
                </a:moveTo>
                <a:lnTo>
                  <a:pt x="4821808" y="247650"/>
                </a:lnTo>
                <a:lnTo>
                  <a:pt x="4859908" y="247650"/>
                </a:lnTo>
                <a:lnTo>
                  <a:pt x="4859833" y="38100"/>
                </a:lnTo>
                <a:lnTo>
                  <a:pt x="4840858" y="38100"/>
                </a:lnTo>
                <a:lnTo>
                  <a:pt x="4821808" y="19050"/>
                </a:lnTo>
                <a:close/>
              </a:path>
              <a:path w="4860290" h="756920">
                <a:moveTo>
                  <a:pt x="104647" y="19050"/>
                </a:moveTo>
                <a:lnTo>
                  <a:pt x="85597" y="38100"/>
                </a:lnTo>
                <a:lnTo>
                  <a:pt x="104647" y="38100"/>
                </a:lnTo>
                <a:lnTo>
                  <a:pt x="104647" y="19050"/>
                </a:lnTo>
                <a:close/>
              </a:path>
              <a:path w="4860290" h="756920">
                <a:moveTo>
                  <a:pt x="4821808" y="19050"/>
                </a:moveTo>
                <a:lnTo>
                  <a:pt x="104647" y="19050"/>
                </a:lnTo>
                <a:lnTo>
                  <a:pt x="104647" y="38100"/>
                </a:lnTo>
                <a:lnTo>
                  <a:pt x="4821808" y="38100"/>
                </a:lnTo>
                <a:lnTo>
                  <a:pt x="4821808" y="19050"/>
                </a:lnTo>
                <a:close/>
              </a:path>
              <a:path w="4860290" h="756920">
                <a:moveTo>
                  <a:pt x="4859826" y="19050"/>
                </a:moveTo>
                <a:lnTo>
                  <a:pt x="4821808" y="19050"/>
                </a:lnTo>
                <a:lnTo>
                  <a:pt x="4840858" y="38100"/>
                </a:lnTo>
                <a:lnTo>
                  <a:pt x="4859833" y="38100"/>
                </a:lnTo>
                <a:lnTo>
                  <a:pt x="4859826" y="190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38771" y="5091684"/>
            <a:ext cx="3060192" cy="7056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5200" y="5111115"/>
            <a:ext cx="2891155" cy="452120"/>
          </a:xfrm>
          <a:custGeom>
            <a:avLst/>
            <a:gdLst/>
            <a:ahLst/>
            <a:cxnLst/>
            <a:rect l="l" t="t" r="r" b="b"/>
            <a:pathLst>
              <a:path w="2891154" h="452120">
                <a:moveTo>
                  <a:pt x="17955" y="281484"/>
                </a:moveTo>
                <a:lnTo>
                  <a:pt x="4777" y="286698"/>
                </a:lnTo>
                <a:lnTo>
                  <a:pt x="0" y="297398"/>
                </a:lnTo>
                <a:lnTo>
                  <a:pt x="2476" y="309118"/>
                </a:lnTo>
                <a:lnTo>
                  <a:pt x="85661" y="451612"/>
                </a:lnTo>
                <a:lnTo>
                  <a:pt x="107721" y="413766"/>
                </a:lnTo>
                <a:lnTo>
                  <a:pt x="66611" y="413766"/>
                </a:lnTo>
                <a:lnTo>
                  <a:pt x="66484" y="343154"/>
                </a:lnTo>
                <a:lnTo>
                  <a:pt x="35369" y="289814"/>
                </a:lnTo>
                <a:lnTo>
                  <a:pt x="28643" y="283249"/>
                </a:lnTo>
                <a:lnTo>
                  <a:pt x="17955" y="281484"/>
                </a:lnTo>
                <a:close/>
              </a:path>
              <a:path w="2891154" h="452120">
                <a:moveTo>
                  <a:pt x="66611" y="343371"/>
                </a:moveTo>
                <a:lnTo>
                  <a:pt x="66611" y="413766"/>
                </a:lnTo>
                <a:lnTo>
                  <a:pt x="104711" y="413766"/>
                </a:lnTo>
                <a:lnTo>
                  <a:pt x="104711" y="404114"/>
                </a:lnTo>
                <a:lnTo>
                  <a:pt x="69151" y="404114"/>
                </a:lnTo>
                <a:lnTo>
                  <a:pt x="85598" y="375919"/>
                </a:lnTo>
                <a:lnTo>
                  <a:pt x="66611" y="343371"/>
                </a:lnTo>
                <a:close/>
              </a:path>
              <a:path w="2891154" h="452120">
                <a:moveTo>
                  <a:pt x="156581" y="280885"/>
                </a:moveTo>
                <a:lnTo>
                  <a:pt x="144873" y="281930"/>
                </a:lnTo>
                <a:lnTo>
                  <a:pt x="135826" y="289814"/>
                </a:lnTo>
                <a:lnTo>
                  <a:pt x="104711" y="343154"/>
                </a:lnTo>
                <a:lnTo>
                  <a:pt x="104711" y="413766"/>
                </a:lnTo>
                <a:lnTo>
                  <a:pt x="107721" y="413766"/>
                </a:lnTo>
                <a:lnTo>
                  <a:pt x="168719" y="309118"/>
                </a:lnTo>
                <a:lnTo>
                  <a:pt x="171176" y="300382"/>
                </a:lnTo>
                <a:lnTo>
                  <a:pt x="167672" y="289938"/>
                </a:lnTo>
                <a:lnTo>
                  <a:pt x="156581" y="280885"/>
                </a:lnTo>
                <a:close/>
              </a:path>
              <a:path w="2891154" h="452120">
                <a:moveTo>
                  <a:pt x="85598" y="375919"/>
                </a:moveTo>
                <a:lnTo>
                  <a:pt x="69151" y="404114"/>
                </a:lnTo>
                <a:lnTo>
                  <a:pt x="102044" y="404114"/>
                </a:lnTo>
                <a:lnTo>
                  <a:pt x="85598" y="375919"/>
                </a:lnTo>
                <a:close/>
              </a:path>
              <a:path w="2891154" h="452120">
                <a:moveTo>
                  <a:pt x="104711" y="343154"/>
                </a:moveTo>
                <a:lnTo>
                  <a:pt x="85598" y="375919"/>
                </a:lnTo>
                <a:lnTo>
                  <a:pt x="102044" y="404114"/>
                </a:lnTo>
                <a:lnTo>
                  <a:pt x="104711" y="404114"/>
                </a:lnTo>
                <a:lnTo>
                  <a:pt x="104711" y="343154"/>
                </a:lnTo>
                <a:close/>
              </a:path>
              <a:path w="2891154" h="452120">
                <a:moveTo>
                  <a:pt x="2871660" y="0"/>
                </a:moveTo>
                <a:lnTo>
                  <a:pt x="83874" y="83"/>
                </a:lnTo>
                <a:lnTo>
                  <a:pt x="71605" y="6226"/>
                </a:lnTo>
                <a:lnTo>
                  <a:pt x="66611" y="19050"/>
                </a:lnTo>
                <a:lnTo>
                  <a:pt x="66611" y="343371"/>
                </a:lnTo>
                <a:lnTo>
                  <a:pt x="85598" y="375919"/>
                </a:lnTo>
                <a:lnTo>
                  <a:pt x="104584" y="343371"/>
                </a:lnTo>
                <a:lnTo>
                  <a:pt x="104711" y="38100"/>
                </a:lnTo>
                <a:lnTo>
                  <a:pt x="85661" y="38100"/>
                </a:lnTo>
                <a:lnTo>
                  <a:pt x="104711" y="19050"/>
                </a:lnTo>
                <a:lnTo>
                  <a:pt x="2890628" y="19050"/>
                </a:lnTo>
                <a:lnTo>
                  <a:pt x="2890628" y="17281"/>
                </a:lnTo>
                <a:lnTo>
                  <a:pt x="2884534" y="5038"/>
                </a:lnTo>
                <a:lnTo>
                  <a:pt x="2871660" y="0"/>
                </a:lnTo>
                <a:close/>
              </a:path>
              <a:path w="2891154" h="452120">
                <a:moveTo>
                  <a:pt x="2852610" y="19050"/>
                </a:moveTo>
                <a:lnTo>
                  <a:pt x="2852610" y="247650"/>
                </a:lnTo>
                <a:lnTo>
                  <a:pt x="2890710" y="247650"/>
                </a:lnTo>
                <a:lnTo>
                  <a:pt x="2890635" y="38100"/>
                </a:lnTo>
                <a:lnTo>
                  <a:pt x="2871660" y="38100"/>
                </a:lnTo>
                <a:lnTo>
                  <a:pt x="2852610" y="19050"/>
                </a:lnTo>
                <a:close/>
              </a:path>
              <a:path w="2891154" h="452120">
                <a:moveTo>
                  <a:pt x="104711" y="19050"/>
                </a:moveTo>
                <a:lnTo>
                  <a:pt x="85661" y="38100"/>
                </a:lnTo>
                <a:lnTo>
                  <a:pt x="104711" y="38100"/>
                </a:lnTo>
                <a:lnTo>
                  <a:pt x="104711" y="19050"/>
                </a:lnTo>
                <a:close/>
              </a:path>
              <a:path w="2891154" h="452120">
                <a:moveTo>
                  <a:pt x="2852610" y="19050"/>
                </a:moveTo>
                <a:lnTo>
                  <a:pt x="104711" y="19050"/>
                </a:lnTo>
                <a:lnTo>
                  <a:pt x="104711" y="38100"/>
                </a:lnTo>
                <a:lnTo>
                  <a:pt x="2852610" y="38100"/>
                </a:lnTo>
                <a:lnTo>
                  <a:pt x="2852610" y="19050"/>
                </a:lnTo>
                <a:close/>
              </a:path>
              <a:path w="2891154" h="452120">
                <a:moveTo>
                  <a:pt x="2890628" y="19050"/>
                </a:moveTo>
                <a:lnTo>
                  <a:pt x="2852610" y="19050"/>
                </a:lnTo>
                <a:lnTo>
                  <a:pt x="2871660" y="38100"/>
                </a:lnTo>
                <a:lnTo>
                  <a:pt x="2890635" y="38100"/>
                </a:lnTo>
                <a:lnTo>
                  <a:pt x="2890628" y="190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32264" y="1258824"/>
            <a:ext cx="423672" cy="41650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58151" y="1447672"/>
            <a:ext cx="171450" cy="3911600"/>
          </a:xfrm>
          <a:custGeom>
            <a:avLst/>
            <a:gdLst/>
            <a:ahLst/>
            <a:cxnLst/>
            <a:rect l="l" t="t" r="r" b="b"/>
            <a:pathLst>
              <a:path w="171450" h="3911600">
                <a:moveTo>
                  <a:pt x="85504" y="75049"/>
                </a:moveTo>
                <a:lnTo>
                  <a:pt x="66645" y="105929"/>
                </a:lnTo>
                <a:lnTo>
                  <a:pt x="59659" y="3911091"/>
                </a:lnTo>
                <a:lnTo>
                  <a:pt x="97759" y="3911218"/>
                </a:lnTo>
                <a:lnTo>
                  <a:pt x="104742" y="108190"/>
                </a:lnTo>
                <a:lnTo>
                  <a:pt x="85504" y="75049"/>
                </a:lnTo>
                <a:close/>
              </a:path>
              <a:path w="171450" h="3911600">
                <a:moveTo>
                  <a:pt x="107827" y="37718"/>
                </a:moveTo>
                <a:lnTo>
                  <a:pt x="66771" y="37718"/>
                </a:lnTo>
                <a:lnTo>
                  <a:pt x="104871" y="37846"/>
                </a:lnTo>
                <a:lnTo>
                  <a:pt x="104742" y="108190"/>
                </a:lnTo>
                <a:lnTo>
                  <a:pt x="135863" y="161801"/>
                </a:lnTo>
                <a:lnTo>
                  <a:pt x="144843" y="169771"/>
                </a:lnTo>
                <a:lnTo>
                  <a:pt x="156513" y="170864"/>
                </a:lnTo>
                <a:lnTo>
                  <a:pt x="167684" y="161798"/>
                </a:lnTo>
                <a:lnTo>
                  <a:pt x="171206" y="151384"/>
                </a:lnTo>
                <a:lnTo>
                  <a:pt x="168752" y="142748"/>
                </a:lnTo>
                <a:lnTo>
                  <a:pt x="107827" y="37718"/>
                </a:lnTo>
                <a:close/>
              </a:path>
              <a:path w="171450" h="3911600">
                <a:moveTo>
                  <a:pt x="85948" y="0"/>
                </a:moveTo>
                <a:lnTo>
                  <a:pt x="2509" y="142366"/>
                </a:lnTo>
                <a:lnTo>
                  <a:pt x="0" y="154117"/>
                </a:lnTo>
                <a:lnTo>
                  <a:pt x="4817" y="164779"/>
                </a:lnTo>
                <a:lnTo>
                  <a:pt x="17904" y="169998"/>
                </a:lnTo>
                <a:lnTo>
                  <a:pt x="28595" y="168234"/>
                </a:lnTo>
                <a:lnTo>
                  <a:pt x="66645" y="105929"/>
                </a:lnTo>
                <a:lnTo>
                  <a:pt x="66771" y="37718"/>
                </a:lnTo>
                <a:lnTo>
                  <a:pt x="107827" y="37718"/>
                </a:lnTo>
                <a:lnTo>
                  <a:pt x="85948" y="0"/>
                </a:lnTo>
                <a:close/>
              </a:path>
              <a:path w="171450" h="3911600">
                <a:moveTo>
                  <a:pt x="104853" y="47371"/>
                </a:moveTo>
                <a:lnTo>
                  <a:pt x="69438" y="47371"/>
                </a:lnTo>
                <a:lnTo>
                  <a:pt x="102331" y="47498"/>
                </a:lnTo>
                <a:lnTo>
                  <a:pt x="85504" y="75049"/>
                </a:lnTo>
                <a:lnTo>
                  <a:pt x="104742" y="108190"/>
                </a:lnTo>
                <a:lnTo>
                  <a:pt x="104853" y="47371"/>
                </a:lnTo>
                <a:close/>
              </a:path>
              <a:path w="171450" h="3911600">
                <a:moveTo>
                  <a:pt x="66771" y="37718"/>
                </a:moveTo>
                <a:lnTo>
                  <a:pt x="66645" y="105929"/>
                </a:lnTo>
                <a:lnTo>
                  <a:pt x="85504" y="75049"/>
                </a:lnTo>
                <a:lnTo>
                  <a:pt x="69438" y="47371"/>
                </a:lnTo>
                <a:lnTo>
                  <a:pt x="104853" y="47371"/>
                </a:lnTo>
                <a:lnTo>
                  <a:pt x="104871" y="37846"/>
                </a:lnTo>
                <a:lnTo>
                  <a:pt x="66771" y="37718"/>
                </a:lnTo>
                <a:close/>
              </a:path>
              <a:path w="171450" h="3911600">
                <a:moveTo>
                  <a:pt x="69438" y="47371"/>
                </a:moveTo>
                <a:lnTo>
                  <a:pt x="85504" y="75049"/>
                </a:lnTo>
                <a:lnTo>
                  <a:pt x="102331" y="47498"/>
                </a:lnTo>
                <a:lnTo>
                  <a:pt x="69438" y="4737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3077210" cy="197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tĩnh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tuyệt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5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tương</a:t>
            </a:r>
            <a:r>
              <a:rPr sz="2800" spc="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đối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vị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cố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định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RẮC</a:t>
            </a:r>
            <a:r>
              <a:rPr sz="3500" b="1" spc="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HIỆM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5947475"/>
            <a:ext cx="12192000" cy="910590"/>
          </a:xfrm>
          <a:custGeom>
            <a:avLst/>
            <a:gdLst/>
            <a:ahLst/>
            <a:cxnLst/>
            <a:rect l="l" t="t" r="r" b="b"/>
            <a:pathLst>
              <a:path w="12192000" h="910590">
                <a:moveTo>
                  <a:pt x="12191998" y="910521"/>
                </a:moveTo>
                <a:lnTo>
                  <a:pt x="12191998" y="0"/>
                </a:lnTo>
                <a:lnTo>
                  <a:pt x="0" y="0"/>
                </a:lnTo>
                <a:lnTo>
                  <a:pt x="0" y="910521"/>
                </a:lnTo>
                <a:lnTo>
                  <a:pt x="12191998" y="910521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4917" y="5946990"/>
            <a:ext cx="5073650" cy="911225"/>
          </a:xfrm>
          <a:custGeom>
            <a:avLst/>
            <a:gdLst/>
            <a:ahLst/>
            <a:cxnLst/>
            <a:rect l="l" t="t" r="r" b="b"/>
            <a:pathLst>
              <a:path w="5073650" h="911225">
                <a:moveTo>
                  <a:pt x="5073523" y="0"/>
                </a:moveTo>
                <a:lnTo>
                  <a:pt x="490474" y="0"/>
                </a:lnTo>
                <a:lnTo>
                  <a:pt x="0" y="911009"/>
                </a:lnTo>
                <a:lnTo>
                  <a:pt x="4583049" y="911009"/>
                </a:lnTo>
                <a:lnTo>
                  <a:pt x="5073523" y="0"/>
                </a:lnTo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866" y="6115481"/>
            <a:ext cx="2002282" cy="606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88589"/>
            <a:ext cx="8288020" cy="2743200"/>
          </a:xfrm>
          <a:custGeom>
            <a:avLst/>
            <a:gdLst/>
            <a:ahLst/>
            <a:cxnLst/>
            <a:rect l="l" t="t" r="r" b="b"/>
            <a:pathLst>
              <a:path w="8288020" h="2743200">
                <a:moveTo>
                  <a:pt x="7336535" y="0"/>
                </a:moveTo>
                <a:lnTo>
                  <a:pt x="0" y="0"/>
                </a:lnTo>
                <a:lnTo>
                  <a:pt x="0" y="2743212"/>
                </a:lnTo>
                <a:lnTo>
                  <a:pt x="7336535" y="2743212"/>
                </a:lnTo>
                <a:lnTo>
                  <a:pt x="8287639" y="1371600"/>
                </a:lnTo>
                <a:lnTo>
                  <a:pt x="733653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8297" y="1661464"/>
            <a:ext cx="4473701" cy="4439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4039" y="1661464"/>
            <a:ext cx="5099430" cy="4439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64389"/>
            <a:ext cx="3076575" cy="307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98589" y="6043777"/>
            <a:ext cx="266763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888888"/>
                </a:solidFill>
                <a:latin typeface="Segoe UI"/>
                <a:cs typeface="Segoe UI"/>
              </a:rPr>
              <a:t>X</a:t>
            </a:r>
            <a:r>
              <a:rPr sz="1600" spc="-135" dirty="0">
                <a:solidFill>
                  <a:srgbClr val="888888"/>
                </a:solidFill>
                <a:latin typeface="Segoe UI"/>
                <a:cs typeface="Segoe UI"/>
              </a:rPr>
              <a:t>Â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Y</a:t>
            </a:r>
            <a:r>
              <a:rPr sz="1600" spc="10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DỰ</a:t>
            </a:r>
            <a:r>
              <a:rPr sz="1600" spc="-30" dirty="0">
                <a:solidFill>
                  <a:srgbClr val="888888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G</a:t>
            </a:r>
            <a:r>
              <a:rPr sz="1600" spc="14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R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ANG</a:t>
            </a:r>
            <a:r>
              <a:rPr sz="1600" spc="13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WEB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888888"/>
                </a:solidFill>
                <a:latin typeface="Segoe UI"/>
                <a:cs typeface="Segoe UI"/>
              </a:rPr>
              <a:t>Đ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Ị</a:t>
            </a:r>
            <a:r>
              <a:rPr sz="1600" spc="-25" dirty="0">
                <a:solidFill>
                  <a:srgbClr val="888888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H</a:t>
            </a:r>
            <a:r>
              <a:rPr sz="1600" spc="13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VỊ</a:t>
            </a:r>
            <a:r>
              <a:rPr sz="1600" spc="105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05" dirty="0">
                <a:solidFill>
                  <a:srgbClr val="888888"/>
                </a:solidFill>
                <a:latin typeface="Segoe UI"/>
                <a:cs typeface="Segoe UI"/>
              </a:rPr>
              <a:t>V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À</a:t>
            </a:r>
            <a:r>
              <a:rPr sz="1600" spc="13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H</a:t>
            </a:r>
            <a:r>
              <a:rPr sz="1600" spc="-5" dirty="0">
                <a:solidFill>
                  <a:srgbClr val="888888"/>
                </a:solidFill>
                <a:latin typeface="Segoe UI"/>
                <a:cs typeface="Segoe UI"/>
              </a:rPr>
              <a:t>I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Ế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T</a:t>
            </a:r>
            <a:r>
              <a:rPr sz="1600" spc="14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K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Ế</a:t>
            </a:r>
            <a:r>
              <a:rPr sz="1600" spc="120" dirty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888888"/>
                </a:solidFill>
                <a:latin typeface="Segoe UI"/>
                <a:cs typeface="Segoe UI"/>
              </a:rPr>
              <a:t>M</a:t>
            </a:r>
            <a:r>
              <a:rPr sz="1600" spc="-10" dirty="0">
                <a:solidFill>
                  <a:srgbClr val="888888"/>
                </a:solidFill>
                <a:latin typeface="Segoe UI"/>
                <a:cs typeface="Segoe UI"/>
              </a:rPr>
              <a:t>E</a:t>
            </a:r>
            <a:r>
              <a:rPr sz="1600" spc="-25" dirty="0">
                <a:solidFill>
                  <a:srgbClr val="888888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888888"/>
                </a:solidFill>
                <a:latin typeface="Segoe UI"/>
                <a:cs typeface="Segoe UI"/>
              </a:rPr>
              <a:t>U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5" y="4174235"/>
            <a:ext cx="1039368" cy="1121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680" y="4302252"/>
            <a:ext cx="1306068" cy="908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0244" y="4174235"/>
            <a:ext cx="800100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6839" y="4302252"/>
            <a:ext cx="943356" cy="908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26692" y="4174235"/>
            <a:ext cx="804671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6900" y="4174235"/>
            <a:ext cx="1235964" cy="11216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9360" y="4302252"/>
            <a:ext cx="1676400" cy="908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72255" y="4174235"/>
            <a:ext cx="801624" cy="11216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70376" y="4302252"/>
            <a:ext cx="1022603" cy="9083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9476" y="4174235"/>
            <a:ext cx="803148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89120" y="4302252"/>
            <a:ext cx="1764792" cy="908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0408" y="4174235"/>
            <a:ext cx="804672" cy="1121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740" y="3909059"/>
            <a:ext cx="624840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1772" y="3986784"/>
            <a:ext cx="576072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9036" y="3909059"/>
            <a:ext cx="490727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4380" y="3909059"/>
            <a:ext cx="659892" cy="679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8888" y="3909059"/>
            <a:ext cx="507492" cy="679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7572" y="3986784"/>
            <a:ext cx="1025652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04416" y="3909059"/>
            <a:ext cx="486156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1764" y="3986784"/>
            <a:ext cx="466344" cy="551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19300" y="3909059"/>
            <a:ext cx="609600" cy="6797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23516" y="3909059"/>
            <a:ext cx="490728" cy="679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3364" y="4001389"/>
            <a:ext cx="5525135" cy="938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2705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900" b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4 (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ẦN</a:t>
            </a:r>
            <a:r>
              <a:rPr sz="190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625"/>
              </a:lnSpc>
            </a:pPr>
            <a:r>
              <a:rPr sz="4000" b="1" spc="-25" dirty="0">
                <a:solidFill>
                  <a:srgbClr val="FFFFFF"/>
                </a:solidFill>
                <a:latin typeface="Segoe UI"/>
                <a:cs typeface="Segoe UI"/>
              </a:rPr>
              <a:t>Đ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ỊNH</a:t>
            </a:r>
            <a:r>
              <a:rPr sz="3200" b="1" spc="1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Ị</a:t>
            </a:r>
            <a:r>
              <a:rPr sz="3200" b="1" spc="2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4000" b="1" spc="-35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4000" b="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THIẾT</a:t>
            </a:r>
            <a:r>
              <a:rPr sz="3200" b="1" spc="1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200" b="1" dirty="0">
                <a:solidFill>
                  <a:srgbClr val="FFFFFF"/>
                </a:solidFill>
                <a:latin typeface="Segoe UI"/>
                <a:cs typeface="Segoe UI"/>
              </a:rPr>
              <a:t>Ế</a:t>
            </a:r>
            <a:r>
              <a:rPr sz="3200" b="1" spc="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Segoe UI"/>
                <a:cs typeface="Segoe UI"/>
              </a:rPr>
              <a:t>MENU</a:t>
            </a:r>
            <a:endParaRPr sz="3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57734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9472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0452" y="1778507"/>
            <a:ext cx="1121663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700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3204" y="1778507"/>
            <a:ext cx="1933956" cy="996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5744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470" y="1799463"/>
            <a:ext cx="3512820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HIẾT</a:t>
            </a:r>
            <a:r>
              <a:rPr sz="3500" b="1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Ế</a:t>
            </a:r>
            <a:r>
              <a:rPr sz="3500" b="1" spc="25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2971825"/>
            <a:ext cx="7086600" cy="34653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79" y="109728"/>
            <a:ext cx="649223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Segoe UI"/>
                <a:cs typeface="Segoe UI"/>
              </a:rPr>
              <a:t>T</a:t>
            </a:r>
            <a:r>
              <a:rPr sz="2550" dirty="0"/>
              <a:t>H</a:t>
            </a:r>
            <a:r>
              <a:rPr sz="2550" spc="-10" dirty="0"/>
              <a:t>I</a:t>
            </a:r>
            <a:r>
              <a:rPr sz="2550" dirty="0"/>
              <a:t>ẾT</a:t>
            </a:r>
            <a:r>
              <a:rPr sz="2550" spc="204" dirty="0"/>
              <a:t> </a:t>
            </a:r>
            <a:r>
              <a:rPr sz="2550" spc="-5" dirty="0"/>
              <a:t>K</a:t>
            </a:r>
            <a:r>
              <a:rPr sz="2550" dirty="0"/>
              <a:t>Ế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MENU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099" y="940689"/>
            <a:ext cx="8949055" cy="175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đứng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60" dirty="0">
                <a:solidFill>
                  <a:srgbClr val="005242"/>
                </a:solidFill>
                <a:latin typeface="Segoe UI"/>
                <a:cs typeface="Segoe UI"/>
              </a:rPr>
              <a:t>v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à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ngang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được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thiết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kế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nhờ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sự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kết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hợp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bởi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20" dirty="0">
                <a:latin typeface="Segoe UI"/>
                <a:cs typeface="Segoe UI"/>
              </a:rPr>
              <a:t>Dan</a:t>
            </a:r>
            <a:r>
              <a:rPr sz="2400" spc="-15" dirty="0">
                <a:latin typeface="Segoe UI"/>
                <a:cs typeface="Segoe UI"/>
              </a:rPr>
              <a:t>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sác</a:t>
            </a:r>
            <a:r>
              <a:rPr sz="2400" spc="-15" dirty="0">
                <a:latin typeface="Segoe UI"/>
                <a:cs typeface="Segoe UI"/>
              </a:rPr>
              <a:t>h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kh</a:t>
            </a:r>
            <a:r>
              <a:rPr sz="2400" spc="-25" dirty="0">
                <a:latin typeface="Segoe UI"/>
                <a:cs typeface="Segoe UI"/>
              </a:rPr>
              <a:t>ô</a:t>
            </a:r>
            <a:r>
              <a:rPr sz="2400" spc="-15" dirty="0">
                <a:latin typeface="Segoe UI"/>
                <a:cs typeface="Segoe UI"/>
              </a:rPr>
              <a:t>ng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thứ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tự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15" dirty="0">
                <a:latin typeface="Segoe UI"/>
                <a:cs typeface="Segoe UI"/>
              </a:rPr>
              <a:t>Liên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kết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CSS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3200" y="2283828"/>
            <a:ext cx="8153400" cy="39870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9400" y="3124174"/>
            <a:ext cx="2903855" cy="646430"/>
          </a:xfrm>
          <a:custGeom>
            <a:avLst/>
            <a:gdLst/>
            <a:ahLst/>
            <a:cxnLst/>
            <a:rect l="l" t="t" r="r" b="b"/>
            <a:pathLst>
              <a:path w="2903854" h="646429">
                <a:moveTo>
                  <a:pt x="0" y="646328"/>
                </a:moveTo>
                <a:lnTo>
                  <a:pt x="2903347" y="646328"/>
                </a:lnTo>
                <a:lnTo>
                  <a:pt x="2903347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3472" y="3012948"/>
            <a:ext cx="1924812" cy="1014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4779" y="3012948"/>
            <a:ext cx="1973579" cy="1014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24855" y="3012948"/>
            <a:ext cx="729996" cy="1014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7322" y="3287648"/>
            <a:ext cx="1129665" cy="332740"/>
          </a:xfrm>
          <a:custGeom>
            <a:avLst/>
            <a:gdLst/>
            <a:ahLst/>
            <a:cxnLst/>
            <a:rect l="l" t="t" r="r" b="b"/>
            <a:pathLst>
              <a:path w="1129664" h="332739">
                <a:moveTo>
                  <a:pt x="471804" y="84836"/>
                </a:moveTo>
                <a:lnTo>
                  <a:pt x="432967" y="91849"/>
                </a:lnTo>
                <a:lnTo>
                  <a:pt x="399932" y="112990"/>
                </a:lnTo>
                <a:lnTo>
                  <a:pt x="373382" y="152075"/>
                </a:lnTo>
                <a:lnTo>
                  <a:pt x="364940" y="190758"/>
                </a:lnTo>
                <a:lnTo>
                  <a:pt x="363547" y="223849"/>
                </a:lnTo>
                <a:lnTo>
                  <a:pt x="365011" y="237055"/>
                </a:lnTo>
                <a:lnTo>
                  <a:pt x="381768" y="284458"/>
                </a:lnTo>
                <a:lnTo>
                  <a:pt x="415673" y="317962"/>
                </a:lnTo>
                <a:lnTo>
                  <a:pt x="452747" y="330225"/>
                </a:lnTo>
                <a:lnTo>
                  <a:pt x="483960" y="332511"/>
                </a:lnTo>
                <a:lnTo>
                  <a:pt x="497600" y="331387"/>
                </a:lnTo>
                <a:lnTo>
                  <a:pt x="544242" y="313957"/>
                </a:lnTo>
                <a:lnTo>
                  <a:pt x="570446" y="285266"/>
                </a:lnTo>
                <a:lnTo>
                  <a:pt x="471560" y="285266"/>
                </a:lnTo>
                <a:lnTo>
                  <a:pt x="460406" y="282126"/>
                </a:lnTo>
                <a:lnTo>
                  <a:pt x="432392" y="253825"/>
                </a:lnTo>
                <a:lnTo>
                  <a:pt x="427481" y="226822"/>
                </a:lnTo>
                <a:lnTo>
                  <a:pt x="584523" y="212638"/>
                </a:lnTo>
                <a:lnTo>
                  <a:pt x="583684" y="197726"/>
                </a:lnTo>
                <a:lnTo>
                  <a:pt x="582582" y="188467"/>
                </a:lnTo>
                <a:lnTo>
                  <a:pt x="522350" y="188467"/>
                </a:lnTo>
                <a:lnTo>
                  <a:pt x="428516" y="185811"/>
                </a:lnTo>
                <a:lnTo>
                  <a:pt x="450821" y="139857"/>
                </a:lnTo>
                <a:lnTo>
                  <a:pt x="475614" y="132841"/>
                </a:lnTo>
                <a:lnTo>
                  <a:pt x="564509" y="132841"/>
                </a:lnTo>
                <a:lnTo>
                  <a:pt x="561026" y="127211"/>
                </a:lnTo>
                <a:lnTo>
                  <a:pt x="524163" y="95840"/>
                </a:lnTo>
                <a:lnTo>
                  <a:pt x="486215" y="85524"/>
                </a:lnTo>
                <a:lnTo>
                  <a:pt x="471804" y="84836"/>
                </a:lnTo>
                <a:close/>
              </a:path>
              <a:path w="1129664" h="332739">
                <a:moveTo>
                  <a:pt x="515313" y="261285"/>
                </a:moveTo>
                <a:lnTo>
                  <a:pt x="508812" y="271618"/>
                </a:lnTo>
                <a:lnTo>
                  <a:pt x="498519" y="281032"/>
                </a:lnTo>
                <a:lnTo>
                  <a:pt x="487680" y="284458"/>
                </a:lnTo>
                <a:lnTo>
                  <a:pt x="471560" y="285266"/>
                </a:lnTo>
                <a:lnTo>
                  <a:pt x="570446" y="285266"/>
                </a:lnTo>
                <a:lnTo>
                  <a:pt x="575987" y="275123"/>
                </a:lnTo>
                <a:lnTo>
                  <a:pt x="581278" y="262254"/>
                </a:lnTo>
                <a:lnTo>
                  <a:pt x="515313" y="261285"/>
                </a:lnTo>
                <a:close/>
              </a:path>
              <a:path w="1129664" h="332739">
                <a:moveTo>
                  <a:pt x="564509" y="132841"/>
                </a:moveTo>
                <a:lnTo>
                  <a:pt x="475614" y="132841"/>
                </a:lnTo>
                <a:lnTo>
                  <a:pt x="477579" y="132879"/>
                </a:lnTo>
                <a:lnTo>
                  <a:pt x="489143" y="134944"/>
                </a:lnTo>
                <a:lnTo>
                  <a:pt x="517225" y="161220"/>
                </a:lnTo>
                <a:lnTo>
                  <a:pt x="522350" y="188467"/>
                </a:lnTo>
                <a:lnTo>
                  <a:pt x="582582" y="188467"/>
                </a:lnTo>
                <a:lnTo>
                  <a:pt x="571993" y="147199"/>
                </a:lnTo>
                <a:lnTo>
                  <a:pt x="566943" y="136777"/>
                </a:lnTo>
                <a:lnTo>
                  <a:pt x="564509" y="132841"/>
                </a:lnTo>
                <a:close/>
              </a:path>
              <a:path w="1129664" h="332739">
                <a:moveTo>
                  <a:pt x="976249" y="90170"/>
                </a:moveTo>
                <a:lnTo>
                  <a:pt x="913511" y="90170"/>
                </a:lnTo>
                <a:lnTo>
                  <a:pt x="913678" y="199136"/>
                </a:lnTo>
                <a:lnTo>
                  <a:pt x="913788" y="251230"/>
                </a:lnTo>
                <a:lnTo>
                  <a:pt x="925738" y="299786"/>
                </a:lnTo>
                <a:lnTo>
                  <a:pt x="956159" y="325491"/>
                </a:lnTo>
                <a:lnTo>
                  <a:pt x="994278" y="332591"/>
                </a:lnTo>
                <a:lnTo>
                  <a:pt x="1005454" y="331651"/>
                </a:lnTo>
                <a:lnTo>
                  <a:pt x="1043314" y="318043"/>
                </a:lnTo>
                <a:lnTo>
                  <a:pt x="1070864" y="291846"/>
                </a:lnTo>
                <a:lnTo>
                  <a:pt x="1129156" y="291846"/>
                </a:lnTo>
                <a:lnTo>
                  <a:pt x="1129156" y="284861"/>
                </a:lnTo>
                <a:lnTo>
                  <a:pt x="1006093" y="284861"/>
                </a:lnTo>
                <a:lnTo>
                  <a:pt x="998347" y="282701"/>
                </a:lnTo>
                <a:lnTo>
                  <a:pt x="977567" y="246275"/>
                </a:lnTo>
                <a:lnTo>
                  <a:pt x="976373" y="215305"/>
                </a:lnTo>
                <a:lnTo>
                  <a:pt x="976249" y="90170"/>
                </a:lnTo>
                <a:close/>
              </a:path>
              <a:path w="1129664" h="332739">
                <a:moveTo>
                  <a:pt x="1129156" y="291846"/>
                </a:moveTo>
                <a:lnTo>
                  <a:pt x="1070864" y="291846"/>
                </a:lnTo>
                <a:lnTo>
                  <a:pt x="1070864" y="327278"/>
                </a:lnTo>
                <a:lnTo>
                  <a:pt x="1129156" y="327278"/>
                </a:lnTo>
                <a:lnTo>
                  <a:pt x="1129156" y="291846"/>
                </a:lnTo>
                <a:close/>
              </a:path>
              <a:path w="1129664" h="332739">
                <a:moveTo>
                  <a:pt x="1129156" y="90170"/>
                </a:moveTo>
                <a:lnTo>
                  <a:pt x="1066418" y="90170"/>
                </a:lnTo>
                <a:lnTo>
                  <a:pt x="1066379" y="199201"/>
                </a:lnTo>
                <a:lnTo>
                  <a:pt x="1066024" y="215305"/>
                </a:lnTo>
                <a:lnTo>
                  <a:pt x="1059200" y="259734"/>
                </a:lnTo>
                <a:lnTo>
                  <a:pt x="1028484" y="283304"/>
                </a:lnTo>
                <a:lnTo>
                  <a:pt x="1015491" y="284861"/>
                </a:lnTo>
                <a:lnTo>
                  <a:pt x="1129156" y="284861"/>
                </a:lnTo>
                <a:lnTo>
                  <a:pt x="1129156" y="90170"/>
                </a:lnTo>
                <a:close/>
              </a:path>
              <a:path w="1129664" h="332739">
                <a:moveTo>
                  <a:pt x="693801" y="90170"/>
                </a:moveTo>
                <a:lnTo>
                  <a:pt x="635507" y="90170"/>
                </a:lnTo>
                <a:lnTo>
                  <a:pt x="635507" y="327278"/>
                </a:lnTo>
                <a:lnTo>
                  <a:pt x="698245" y="327278"/>
                </a:lnTo>
                <a:lnTo>
                  <a:pt x="698426" y="205911"/>
                </a:lnTo>
                <a:lnTo>
                  <a:pt x="699142" y="192293"/>
                </a:lnTo>
                <a:lnTo>
                  <a:pt x="713491" y="148369"/>
                </a:lnTo>
                <a:lnTo>
                  <a:pt x="750062" y="132841"/>
                </a:lnTo>
                <a:lnTo>
                  <a:pt x="846371" y="132841"/>
                </a:lnTo>
                <a:lnTo>
                  <a:pt x="845597" y="129438"/>
                </a:lnTo>
                <a:lnTo>
                  <a:pt x="843386" y="124967"/>
                </a:lnTo>
                <a:lnTo>
                  <a:pt x="693801" y="124967"/>
                </a:lnTo>
                <a:lnTo>
                  <a:pt x="693801" y="90170"/>
                </a:lnTo>
                <a:close/>
              </a:path>
              <a:path w="1129664" h="332739">
                <a:moveTo>
                  <a:pt x="846371" y="132841"/>
                </a:moveTo>
                <a:lnTo>
                  <a:pt x="758443" y="132841"/>
                </a:lnTo>
                <a:lnTo>
                  <a:pt x="765810" y="134874"/>
                </a:lnTo>
                <a:lnTo>
                  <a:pt x="773682" y="140479"/>
                </a:lnTo>
                <a:lnTo>
                  <a:pt x="788653" y="188464"/>
                </a:lnTo>
                <a:lnTo>
                  <a:pt x="788924" y="327278"/>
                </a:lnTo>
                <a:lnTo>
                  <a:pt x="851535" y="327278"/>
                </a:lnTo>
                <a:lnTo>
                  <a:pt x="851422" y="174171"/>
                </a:lnTo>
                <a:lnTo>
                  <a:pt x="851279" y="166849"/>
                </a:lnTo>
                <a:lnTo>
                  <a:pt x="850360" y="154608"/>
                </a:lnTo>
                <a:lnTo>
                  <a:pt x="848544" y="142394"/>
                </a:lnTo>
                <a:lnTo>
                  <a:pt x="846371" y="132841"/>
                </a:lnTo>
                <a:close/>
              </a:path>
              <a:path w="1129664" h="332739">
                <a:moveTo>
                  <a:pt x="771905" y="84836"/>
                </a:moveTo>
                <a:lnTo>
                  <a:pt x="723758" y="97680"/>
                </a:lnTo>
                <a:lnTo>
                  <a:pt x="693801" y="124967"/>
                </a:lnTo>
                <a:lnTo>
                  <a:pt x="843386" y="124967"/>
                </a:lnTo>
                <a:lnTo>
                  <a:pt x="809341" y="92098"/>
                </a:lnTo>
                <a:lnTo>
                  <a:pt x="771905" y="84836"/>
                </a:lnTo>
                <a:close/>
              </a:path>
              <a:path w="1129664" h="332739">
                <a:moveTo>
                  <a:pt x="98932" y="0"/>
                </a:moveTo>
                <a:lnTo>
                  <a:pt x="0" y="0"/>
                </a:lnTo>
                <a:lnTo>
                  <a:pt x="0" y="327278"/>
                </a:lnTo>
                <a:lnTo>
                  <a:pt x="61340" y="327278"/>
                </a:lnTo>
                <a:lnTo>
                  <a:pt x="61340" y="69596"/>
                </a:lnTo>
                <a:lnTo>
                  <a:pt x="117420" y="69596"/>
                </a:lnTo>
                <a:lnTo>
                  <a:pt x="98932" y="0"/>
                </a:lnTo>
                <a:close/>
              </a:path>
              <a:path w="1129664" h="332739">
                <a:moveTo>
                  <a:pt x="117420" y="69596"/>
                </a:moveTo>
                <a:lnTo>
                  <a:pt x="61340" y="69596"/>
                </a:lnTo>
                <a:lnTo>
                  <a:pt x="126110" y="327278"/>
                </a:lnTo>
                <a:lnTo>
                  <a:pt x="189737" y="327278"/>
                </a:lnTo>
                <a:lnTo>
                  <a:pt x="215984" y="223265"/>
                </a:lnTo>
                <a:lnTo>
                  <a:pt x="158241" y="223265"/>
                </a:lnTo>
                <a:lnTo>
                  <a:pt x="117420" y="69596"/>
                </a:lnTo>
                <a:close/>
              </a:path>
              <a:path w="1129664" h="332739">
                <a:moveTo>
                  <a:pt x="316102" y="69596"/>
                </a:moveTo>
                <a:lnTo>
                  <a:pt x="254761" y="69596"/>
                </a:lnTo>
                <a:lnTo>
                  <a:pt x="254761" y="327278"/>
                </a:lnTo>
                <a:lnTo>
                  <a:pt x="316102" y="327278"/>
                </a:lnTo>
                <a:lnTo>
                  <a:pt x="316102" y="69596"/>
                </a:lnTo>
                <a:close/>
              </a:path>
              <a:path w="1129664" h="332739">
                <a:moveTo>
                  <a:pt x="316102" y="0"/>
                </a:moveTo>
                <a:lnTo>
                  <a:pt x="217042" y="0"/>
                </a:lnTo>
                <a:lnTo>
                  <a:pt x="158241" y="223265"/>
                </a:lnTo>
                <a:lnTo>
                  <a:pt x="215984" y="223265"/>
                </a:lnTo>
                <a:lnTo>
                  <a:pt x="254761" y="69596"/>
                </a:lnTo>
                <a:lnTo>
                  <a:pt x="316102" y="69596"/>
                </a:lnTo>
                <a:lnTo>
                  <a:pt x="316102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5838" y="3420490"/>
            <a:ext cx="93980" cy="55880"/>
          </a:xfrm>
          <a:custGeom>
            <a:avLst/>
            <a:gdLst/>
            <a:ahLst/>
            <a:cxnLst/>
            <a:rect l="l" t="t" r="r" b="b"/>
            <a:pathLst>
              <a:path w="93979" h="55879">
                <a:moveTo>
                  <a:pt x="47098" y="0"/>
                </a:moveTo>
                <a:lnTo>
                  <a:pt x="11669" y="19105"/>
                </a:lnTo>
                <a:lnTo>
                  <a:pt x="0" y="52969"/>
                </a:lnTo>
                <a:lnTo>
                  <a:pt x="93834" y="55625"/>
                </a:lnTo>
                <a:lnTo>
                  <a:pt x="82965" y="18078"/>
                </a:lnTo>
                <a:lnTo>
                  <a:pt x="49062" y="37"/>
                </a:lnTo>
                <a:lnTo>
                  <a:pt x="4709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0833" y="3377819"/>
            <a:ext cx="215900" cy="242570"/>
          </a:xfrm>
          <a:custGeom>
            <a:avLst/>
            <a:gdLst/>
            <a:ahLst/>
            <a:cxnLst/>
            <a:rect l="l" t="t" r="r" b="b"/>
            <a:pathLst>
              <a:path w="215900" h="242570">
                <a:moveTo>
                  <a:pt x="0" y="0"/>
                </a:moveTo>
                <a:lnTo>
                  <a:pt x="62737" y="0"/>
                </a:lnTo>
                <a:lnTo>
                  <a:pt x="62737" y="108965"/>
                </a:lnTo>
                <a:lnTo>
                  <a:pt x="62884" y="128006"/>
                </a:lnTo>
                <a:lnTo>
                  <a:pt x="70577" y="179236"/>
                </a:lnTo>
                <a:lnTo>
                  <a:pt x="92582" y="194690"/>
                </a:lnTo>
                <a:lnTo>
                  <a:pt x="101980" y="194690"/>
                </a:lnTo>
                <a:lnTo>
                  <a:pt x="138571" y="178932"/>
                </a:lnTo>
                <a:lnTo>
                  <a:pt x="151714" y="139043"/>
                </a:lnTo>
                <a:lnTo>
                  <a:pt x="152907" y="0"/>
                </a:lnTo>
                <a:lnTo>
                  <a:pt x="215645" y="0"/>
                </a:lnTo>
                <a:lnTo>
                  <a:pt x="215645" y="237108"/>
                </a:lnTo>
                <a:lnTo>
                  <a:pt x="157352" y="237108"/>
                </a:lnTo>
                <a:lnTo>
                  <a:pt x="157352" y="201675"/>
                </a:lnTo>
                <a:lnTo>
                  <a:pt x="149451" y="211652"/>
                </a:lnTo>
                <a:lnTo>
                  <a:pt x="115928" y="234496"/>
                </a:lnTo>
                <a:lnTo>
                  <a:pt x="80767" y="242421"/>
                </a:lnTo>
                <a:lnTo>
                  <a:pt x="66742" y="241649"/>
                </a:lnTo>
                <a:lnTo>
                  <a:pt x="29108" y="227011"/>
                </a:lnTo>
                <a:lnTo>
                  <a:pt x="3607" y="185541"/>
                </a:lnTo>
                <a:lnTo>
                  <a:pt x="246" y="160716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2829" y="3372484"/>
            <a:ext cx="216535" cy="242570"/>
          </a:xfrm>
          <a:custGeom>
            <a:avLst/>
            <a:gdLst/>
            <a:ahLst/>
            <a:cxnLst/>
            <a:rect l="l" t="t" r="r" b="b"/>
            <a:pathLst>
              <a:path w="216535" h="242570">
                <a:moveTo>
                  <a:pt x="136398" y="0"/>
                </a:moveTo>
                <a:lnTo>
                  <a:pt x="173833" y="7262"/>
                </a:lnTo>
                <a:lnTo>
                  <a:pt x="204788" y="33882"/>
                </a:lnTo>
                <a:lnTo>
                  <a:pt x="215771" y="82013"/>
                </a:lnTo>
                <a:lnTo>
                  <a:pt x="216027" y="242442"/>
                </a:lnTo>
                <a:lnTo>
                  <a:pt x="153416" y="242442"/>
                </a:lnTo>
                <a:lnTo>
                  <a:pt x="153416" y="121412"/>
                </a:lnTo>
                <a:lnTo>
                  <a:pt x="153145" y="103628"/>
                </a:lnTo>
                <a:lnTo>
                  <a:pt x="145066" y="63863"/>
                </a:lnTo>
                <a:lnTo>
                  <a:pt x="122936" y="48005"/>
                </a:lnTo>
                <a:lnTo>
                  <a:pt x="114554" y="48005"/>
                </a:lnTo>
                <a:lnTo>
                  <a:pt x="77983" y="63533"/>
                </a:lnTo>
                <a:lnTo>
                  <a:pt x="63634" y="107457"/>
                </a:lnTo>
                <a:lnTo>
                  <a:pt x="62737" y="242442"/>
                </a:lnTo>
                <a:lnTo>
                  <a:pt x="0" y="242442"/>
                </a:lnTo>
                <a:lnTo>
                  <a:pt x="0" y="5334"/>
                </a:lnTo>
                <a:lnTo>
                  <a:pt x="58293" y="5334"/>
                </a:lnTo>
                <a:lnTo>
                  <a:pt x="58293" y="40131"/>
                </a:lnTo>
                <a:lnTo>
                  <a:pt x="67609" y="29349"/>
                </a:lnTo>
                <a:lnTo>
                  <a:pt x="99575" y="7116"/>
                </a:lnTo>
                <a:lnTo>
                  <a:pt x="124233" y="699"/>
                </a:lnTo>
                <a:lnTo>
                  <a:pt x="13639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20869" y="3372484"/>
            <a:ext cx="220979" cy="248285"/>
          </a:xfrm>
          <a:custGeom>
            <a:avLst/>
            <a:gdLst/>
            <a:ahLst/>
            <a:cxnLst/>
            <a:rect l="l" t="t" r="r" b="b"/>
            <a:pathLst>
              <a:path w="220979" h="248285">
                <a:moveTo>
                  <a:pt x="108257" y="0"/>
                </a:moveTo>
                <a:lnTo>
                  <a:pt x="148845" y="6193"/>
                </a:lnTo>
                <a:lnTo>
                  <a:pt x="190684" y="33650"/>
                </a:lnTo>
                <a:lnTo>
                  <a:pt x="212636" y="73655"/>
                </a:lnTo>
                <a:lnTo>
                  <a:pt x="220137" y="112890"/>
                </a:lnTo>
                <a:lnTo>
                  <a:pt x="220976" y="127802"/>
                </a:lnTo>
                <a:lnTo>
                  <a:pt x="63934" y="141986"/>
                </a:lnTo>
                <a:lnTo>
                  <a:pt x="65322" y="156417"/>
                </a:lnTo>
                <a:lnTo>
                  <a:pt x="85875" y="190616"/>
                </a:lnTo>
                <a:lnTo>
                  <a:pt x="108013" y="200430"/>
                </a:lnTo>
                <a:lnTo>
                  <a:pt x="124133" y="199622"/>
                </a:lnTo>
                <a:lnTo>
                  <a:pt x="134971" y="196196"/>
                </a:lnTo>
                <a:lnTo>
                  <a:pt x="145264" y="186782"/>
                </a:lnTo>
                <a:lnTo>
                  <a:pt x="151766" y="176449"/>
                </a:lnTo>
                <a:lnTo>
                  <a:pt x="217731" y="177418"/>
                </a:lnTo>
                <a:lnTo>
                  <a:pt x="198717" y="212209"/>
                </a:lnTo>
                <a:lnTo>
                  <a:pt x="158857" y="240479"/>
                </a:lnTo>
                <a:lnTo>
                  <a:pt x="120413" y="247675"/>
                </a:lnTo>
                <a:lnTo>
                  <a:pt x="104115" y="247121"/>
                </a:lnTo>
                <a:lnTo>
                  <a:pt x="63267" y="238390"/>
                </a:lnTo>
                <a:lnTo>
                  <a:pt x="25256" y="210289"/>
                </a:lnTo>
                <a:lnTo>
                  <a:pt x="3977" y="164822"/>
                </a:lnTo>
                <a:lnTo>
                  <a:pt x="0" y="139013"/>
                </a:lnTo>
                <a:lnTo>
                  <a:pt x="270" y="121655"/>
                </a:lnTo>
                <a:lnTo>
                  <a:pt x="6180" y="78837"/>
                </a:lnTo>
                <a:lnTo>
                  <a:pt x="25798" y="38740"/>
                </a:lnTo>
                <a:lnTo>
                  <a:pt x="58118" y="12375"/>
                </a:lnTo>
                <a:lnTo>
                  <a:pt x="105988" y="19"/>
                </a:lnTo>
                <a:lnTo>
                  <a:pt x="108257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57322" y="3287648"/>
            <a:ext cx="316230" cy="327660"/>
          </a:xfrm>
          <a:custGeom>
            <a:avLst/>
            <a:gdLst/>
            <a:ahLst/>
            <a:cxnLst/>
            <a:rect l="l" t="t" r="r" b="b"/>
            <a:pathLst>
              <a:path w="316229" h="327660">
                <a:moveTo>
                  <a:pt x="0" y="0"/>
                </a:moveTo>
                <a:lnTo>
                  <a:pt x="98932" y="0"/>
                </a:lnTo>
                <a:lnTo>
                  <a:pt x="158241" y="223265"/>
                </a:lnTo>
                <a:lnTo>
                  <a:pt x="217042" y="0"/>
                </a:lnTo>
                <a:lnTo>
                  <a:pt x="316102" y="0"/>
                </a:lnTo>
                <a:lnTo>
                  <a:pt x="316102" y="327278"/>
                </a:lnTo>
                <a:lnTo>
                  <a:pt x="254761" y="327278"/>
                </a:lnTo>
                <a:lnTo>
                  <a:pt x="254761" y="69596"/>
                </a:lnTo>
                <a:lnTo>
                  <a:pt x="189737" y="327278"/>
                </a:lnTo>
                <a:lnTo>
                  <a:pt x="126110" y="327278"/>
                </a:lnTo>
                <a:lnTo>
                  <a:pt x="61340" y="69596"/>
                </a:lnTo>
                <a:lnTo>
                  <a:pt x="61340" y="327278"/>
                </a:lnTo>
                <a:lnTo>
                  <a:pt x="0" y="32727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2534" y="3366389"/>
            <a:ext cx="1321054" cy="3507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6600" y="3954246"/>
            <a:ext cx="2339340" cy="646430"/>
          </a:xfrm>
          <a:custGeom>
            <a:avLst/>
            <a:gdLst/>
            <a:ahLst/>
            <a:cxnLst/>
            <a:rect l="l" t="t" r="r" b="b"/>
            <a:pathLst>
              <a:path w="2339340" h="646429">
                <a:moveTo>
                  <a:pt x="0" y="646328"/>
                </a:moveTo>
                <a:lnTo>
                  <a:pt x="2339086" y="646328"/>
                </a:lnTo>
                <a:lnTo>
                  <a:pt x="233908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87623" y="3843528"/>
            <a:ext cx="2737104" cy="10149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223" y="3843528"/>
            <a:ext cx="729996" cy="1014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05123" y="4111497"/>
            <a:ext cx="2083054" cy="344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323751"/>
            <a:ext cx="2700020" cy="646430"/>
          </a:xfrm>
          <a:custGeom>
            <a:avLst/>
            <a:gdLst/>
            <a:ahLst/>
            <a:cxnLst/>
            <a:rect l="l" t="t" r="r" b="b"/>
            <a:pathLst>
              <a:path w="2700020" h="646429">
                <a:moveTo>
                  <a:pt x="0" y="646328"/>
                </a:moveTo>
                <a:lnTo>
                  <a:pt x="2699766" y="646328"/>
                </a:lnTo>
                <a:lnTo>
                  <a:pt x="2699766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71871" y="5212079"/>
            <a:ext cx="1924812" cy="10149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93179" y="5212079"/>
            <a:ext cx="1770887" cy="10149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60564" y="5212079"/>
            <a:ext cx="729996" cy="1014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5595" y="5487161"/>
            <a:ext cx="1129665" cy="332740"/>
          </a:xfrm>
          <a:custGeom>
            <a:avLst/>
            <a:gdLst/>
            <a:ahLst/>
            <a:cxnLst/>
            <a:rect l="l" t="t" r="r" b="b"/>
            <a:pathLst>
              <a:path w="1129665" h="332739">
                <a:moveTo>
                  <a:pt x="471804" y="84835"/>
                </a:moveTo>
                <a:lnTo>
                  <a:pt x="432945" y="91841"/>
                </a:lnTo>
                <a:lnTo>
                  <a:pt x="399914" y="112976"/>
                </a:lnTo>
                <a:lnTo>
                  <a:pt x="373393" y="152083"/>
                </a:lnTo>
                <a:lnTo>
                  <a:pt x="364941" y="190755"/>
                </a:lnTo>
                <a:lnTo>
                  <a:pt x="363544" y="223799"/>
                </a:lnTo>
                <a:lnTo>
                  <a:pt x="365005" y="237021"/>
                </a:lnTo>
                <a:lnTo>
                  <a:pt x="381676" y="284380"/>
                </a:lnTo>
                <a:lnTo>
                  <a:pt x="415557" y="317985"/>
                </a:lnTo>
                <a:lnTo>
                  <a:pt x="452646" y="330282"/>
                </a:lnTo>
                <a:lnTo>
                  <a:pt x="483834" y="332574"/>
                </a:lnTo>
                <a:lnTo>
                  <a:pt x="497492" y="331447"/>
                </a:lnTo>
                <a:lnTo>
                  <a:pt x="544121" y="314043"/>
                </a:lnTo>
                <a:lnTo>
                  <a:pt x="570385" y="285305"/>
                </a:lnTo>
                <a:lnTo>
                  <a:pt x="471550" y="285305"/>
                </a:lnTo>
                <a:lnTo>
                  <a:pt x="460398" y="282173"/>
                </a:lnTo>
                <a:lnTo>
                  <a:pt x="432374" y="253884"/>
                </a:lnTo>
                <a:lnTo>
                  <a:pt x="427354" y="226860"/>
                </a:lnTo>
                <a:lnTo>
                  <a:pt x="584523" y="212677"/>
                </a:lnTo>
                <a:lnTo>
                  <a:pt x="583683" y="197770"/>
                </a:lnTo>
                <a:lnTo>
                  <a:pt x="582575" y="188455"/>
                </a:lnTo>
                <a:lnTo>
                  <a:pt x="522224" y="188455"/>
                </a:lnTo>
                <a:lnTo>
                  <a:pt x="428514" y="185846"/>
                </a:lnTo>
                <a:lnTo>
                  <a:pt x="450815" y="139895"/>
                </a:lnTo>
                <a:lnTo>
                  <a:pt x="475614" y="132867"/>
                </a:lnTo>
                <a:lnTo>
                  <a:pt x="564506" y="132867"/>
                </a:lnTo>
                <a:lnTo>
                  <a:pt x="561016" y="127230"/>
                </a:lnTo>
                <a:lnTo>
                  <a:pt x="524153" y="95845"/>
                </a:lnTo>
                <a:lnTo>
                  <a:pt x="486212" y="85524"/>
                </a:lnTo>
                <a:lnTo>
                  <a:pt x="471804" y="84835"/>
                </a:lnTo>
                <a:close/>
              </a:path>
              <a:path w="1129665" h="332739">
                <a:moveTo>
                  <a:pt x="515231" y="261291"/>
                </a:moveTo>
                <a:lnTo>
                  <a:pt x="508718" y="271619"/>
                </a:lnTo>
                <a:lnTo>
                  <a:pt x="498508" y="281053"/>
                </a:lnTo>
                <a:lnTo>
                  <a:pt x="487670" y="284493"/>
                </a:lnTo>
                <a:lnTo>
                  <a:pt x="471550" y="285305"/>
                </a:lnTo>
                <a:lnTo>
                  <a:pt x="570385" y="285305"/>
                </a:lnTo>
                <a:lnTo>
                  <a:pt x="575896" y="275213"/>
                </a:lnTo>
                <a:lnTo>
                  <a:pt x="581151" y="262343"/>
                </a:lnTo>
                <a:lnTo>
                  <a:pt x="515231" y="261291"/>
                </a:lnTo>
                <a:close/>
              </a:path>
              <a:path w="1129665" h="332739">
                <a:moveTo>
                  <a:pt x="564506" y="132867"/>
                </a:moveTo>
                <a:lnTo>
                  <a:pt x="475614" y="132867"/>
                </a:lnTo>
                <a:lnTo>
                  <a:pt x="477547" y="132904"/>
                </a:lnTo>
                <a:lnTo>
                  <a:pt x="489090" y="134967"/>
                </a:lnTo>
                <a:lnTo>
                  <a:pt x="517209" y="161212"/>
                </a:lnTo>
                <a:lnTo>
                  <a:pt x="522224" y="188455"/>
                </a:lnTo>
                <a:lnTo>
                  <a:pt x="582575" y="188455"/>
                </a:lnTo>
                <a:lnTo>
                  <a:pt x="571988" y="147217"/>
                </a:lnTo>
                <a:lnTo>
                  <a:pt x="566936" y="136792"/>
                </a:lnTo>
                <a:lnTo>
                  <a:pt x="564506" y="132867"/>
                </a:lnTo>
                <a:close/>
              </a:path>
              <a:path w="1129665" h="332739">
                <a:moveTo>
                  <a:pt x="976249" y="90169"/>
                </a:moveTo>
                <a:lnTo>
                  <a:pt x="913510" y="90169"/>
                </a:lnTo>
                <a:lnTo>
                  <a:pt x="913677" y="199174"/>
                </a:lnTo>
                <a:lnTo>
                  <a:pt x="913783" y="251250"/>
                </a:lnTo>
                <a:lnTo>
                  <a:pt x="925712" y="299867"/>
                </a:lnTo>
                <a:lnTo>
                  <a:pt x="956155" y="325495"/>
                </a:lnTo>
                <a:lnTo>
                  <a:pt x="994317" y="332654"/>
                </a:lnTo>
                <a:lnTo>
                  <a:pt x="1005484" y="331713"/>
                </a:lnTo>
                <a:lnTo>
                  <a:pt x="1043345" y="318045"/>
                </a:lnTo>
                <a:lnTo>
                  <a:pt x="1070864" y="291820"/>
                </a:lnTo>
                <a:lnTo>
                  <a:pt x="1129156" y="291820"/>
                </a:lnTo>
                <a:lnTo>
                  <a:pt x="1129156" y="284899"/>
                </a:lnTo>
                <a:lnTo>
                  <a:pt x="1006093" y="284899"/>
                </a:lnTo>
                <a:lnTo>
                  <a:pt x="998346" y="282701"/>
                </a:lnTo>
                <a:lnTo>
                  <a:pt x="977570" y="246331"/>
                </a:lnTo>
                <a:lnTo>
                  <a:pt x="976373" y="215338"/>
                </a:lnTo>
                <a:lnTo>
                  <a:pt x="976249" y="90169"/>
                </a:lnTo>
                <a:close/>
              </a:path>
              <a:path w="1129665" h="332739">
                <a:moveTo>
                  <a:pt x="1129156" y="291820"/>
                </a:moveTo>
                <a:lnTo>
                  <a:pt x="1070864" y="291820"/>
                </a:lnTo>
                <a:lnTo>
                  <a:pt x="1070864" y="327317"/>
                </a:lnTo>
                <a:lnTo>
                  <a:pt x="1129156" y="327317"/>
                </a:lnTo>
                <a:lnTo>
                  <a:pt x="1129156" y="291820"/>
                </a:lnTo>
                <a:close/>
              </a:path>
              <a:path w="1129665" h="332739">
                <a:moveTo>
                  <a:pt x="1129156" y="90169"/>
                </a:moveTo>
                <a:lnTo>
                  <a:pt x="1066418" y="90169"/>
                </a:lnTo>
                <a:lnTo>
                  <a:pt x="1066375" y="199237"/>
                </a:lnTo>
                <a:lnTo>
                  <a:pt x="1066003" y="215338"/>
                </a:lnTo>
                <a:lnTo>
                  <a:pt x="1059213" y="259760"/>
                </a:lnTo>
                <a:lnTo>
                  <a:pt x="1028424" y="283332"/>
                </a:lnTo>
                <a:lnTo>
                  <a:pt x="1015491" y="284899"/>
                </a:lnTo>
                <a:lnTo>
                  <a:pt x="1129156" y="284899"/>
                </a:lnTo>
                <a:lnTo>
                  <a:pt x="1129156" y="90169"/>
                </a:lnTo>
                <a:close/>
              </a:path>
              <a:path w="1129665" h="332739">
                <a:moveTo>
                  <a:pt x="693674" y="90169"/>
                </a:moveTo>
                <a:lnTo>
                  <a:pt x="635507" y="90169"/>
                </a:lnTo>
                <a:lnTo>
                  <a:pt x="635507" y="327317"/>
                </a:lnTo>
                <a:lnTo>
                  <a:pt x="698245" y="327317"/>
                </a:lnTo>
                <a:lnTo>
                  <a:pt x="698426" y="205959"/>
                </a:lnTo>
                <a:lnTo>
                  <a:pt x="699139" y="192326"/>
                </a:lnTo>
                <a:lnTo>
                  <a:pt x="713446" y="148454"/>
                </a:lnTo>
                <a:lnTo>
                  <a:pt x="749934" y="132867"/>
                </a:lnTo>
                <a:lnTo>
                  <a:pt x="846375" y="132867"/>
                </a:lnTo>
                <a:lnTo>
                  <a:pt x="845612" y="129515"/>
                </a:lnTo>
                <a:lnTo>
                  <a:pt x="843403" y="125056"/>
                </a:lnTo>
                <a:lnTo>
                  <a:pt x="693674" y="125056"/>
                </a:lnTo>
                <a:lnTo>
                  <a:pt x="693674" y="90169"/>
                </a:lnTo>
                <a:close/>
              </a:path>
              <a:path w="1129665" h="332739">
                <a:moveTo>
                  <a:pt x="846375" y="132867"/>
                </a:moveTo>
                <a:lnTo>
                  <a:pt x="758443" y="132867"/>
                </a:lnTo>
                <a:lnTo>
                  <a:pt x="765682" y="134950"/>
                </a:lnTo>
                <a:lnTo>
                  <a:pt x="773647" y="140521"/>
                </a:lnTo>
                <a:lnTo>
                  <a:pt x="788547" y="188503"/>
                </a:lnTo>
                <a:lnTo>
                  <a:pt x="788796" y="327317"/>
                </a:lnTo>
                <a:lnTo>
                  <a:pt x="851534" y="327317"/>
                </a:lnTo>
                <a:lnTo>
                  <a:pt x="851423" y="174216"/>
                </a:lnTo>
                <a:lnTo>
                  <a:pt x="851281" y="166908"/>
                </a:lnTo>
                <a:lnTo>
                  <a:pt x="850365" y="154660"/>
                </a:lnTo>
                <a:lnTo>
                  <a:pt x="848554" y="142453"/>
                </a:lnTo>
                <a:lnTo>
                  <a:pt x="846375" y="132867"/>
                </a:lnTo>
                <a:close/>
              </a:path>
              <a:path w="1129665" h="332739">
                <a:moveTo>
                  <a:pt x="771905" y="84835"/>
                </a:moveTo>
                <a:lnTo>
                  <a:pt x="723584" y="97783"/>
                </a:lnTo>
                <a:lnTo>
                  <a:pt x="693674" y="125056"/>
                </a:lnTo>
                <a:lnTo>
                  <a:pt x="843403" y="125056"/>
                </a:lnTo>
                <a:lnTo>
                  <a:pt x="809336" y="92098"/>
                </a:lnTo>
                <a:lnTo>
                  <a:pt x="771905" y="84835"/>
                </a:lnTo>
                <a:close/>
              </a:path>
              <a:path w="1129665" h="332739">
                <a:moveTo>
                  <a:pt x="98805" y="0"/>
                </a:moveTo>
                <a:lnTo>
                  <a:pt x="0" y="0"/>
                </a:lnTo>
                <a:lnTo>
                  <a:pt x="0" y="327317"/>
                </a:lnTo>
                <a:lnTo>
                  <a:pt x="61340" y="327317"/>
                </a:lnTo>
                <a:lnTo>
                  <a:pt x="61340" y="69722"/>
                </a:lnTo>
                <a:lnTo>
                  <a:pt x="117366" y="69722"/>
                </a:lnTo>
                <a:lnTo>
                  <a:pt x="98805" y="0"/>
                </a:lnTo>
                <a:close/>
              </a:path>
              <a:path w="1129665" h="332739">
                <a:moveTo>
                  <a:pt x="117366" y="69722"/>
                </a:moveTo>
                <a:lnTo>
                  <a:pt x="61340" y="69722"/>
                </a:lnTo>
                <a:lnTo>
                  <a:pt x="126110" y="327317"/>
                </a:lnTo>
                <a:lnTo>
                  <a:pt x="189737" y="327317"/>
                </a:lnTo>
                <a:lnTo>
                  <a:pt x="215948" y="223278"/>
                </a:lnTo>
                <a:lnTo>
                  <a:pt x="158241" y="223278"/>
                </a:lnTo>
                <a:lnTo>
                  <a:pt x="117366" y="69722"/>
                </a:lnTo>
                <a:close/>
              </a:path>
              <a:path w="1129665" h="332739">
                <a:moveTo>
                  <a:pt x="316102" y="69722"/>
                </a:moveTo>
                <a:lnTo>
                  <a:pt x="254634" y="69722"/>
                </a:lnTo>
                <a:lnTo>
                  <a:pt x="254634" y="327317"/>
                </a:lnTo>
                <a:lnTo>
                  <a:pt x="316102" y="327317"/>
                </a:lnTo>
                <a:lnTo>
                  <a:pt x="316102" y="69722"/>
                </a:lnTo>
                <a:close/>
              </a:path>
              <a:path w="1129665" h="332739">
                <a:moveTo>
                  <a:pt x="316102" y="0"/>
                </a:moveTo>
                <a:lnTo>
                  <a:pt x="216915" y="0"/>
                </a:lnTo>
                <a:lnTo>
                  <a:pt x="158241" y="223278"/>
                </a:lnTo>
                <a:lnTo>
                  <a:pt x="215948" y="223278"/>
                </a:lnTo>
                <a:lnTo>
                  <a:pt x="254634" y="69722"/>
                </a:lnTo>
                <a:lnTo>
                  <a:pt x="316102" y="69722"/>
                </a:lnTo>
                <a:lnTo>
                  <a:pt x="316102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24110" y="5620029"/>
            <a:ext cx="93980" cy="55880"/>
          </a:xfrm>
          <a:custGeom>
            <a:avLst/>
            <a:gdLst/>
            <a:ahLst/>
            <a:cxnLst/>
            <a:rect l="l" t="t" r="r" b="b"/>
            <a:pathLst>
              <a:path w="93979" h="55879">
                <a:moveTo>
                  <a:pt x="47100" y="0"/>
                </a:moveTo>
                <a:lnTo>
                  <a:pt x="11608" y="19135"/>
                </a:lnTo>
                <a:lnTo>
                  <a:pt x="0" y="52978"/>
                </a:lnTo>
                <a:lnTo>
                  <a:pt x="93709" y="55587"/>
                </a:lnTo>
                <a:lnTo>
                  <a:pt x="82953" y="18028"/>
                </a:lnTo>
                <a:lnTo>
                  <a:pt x="49032" y="36"/>
                </a:lnTo>
                <a:lnTo>
                  <a:pt x="4710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09105" y="5577332"/>
            <a:ext cx="215900" cy="242570"/>
          </a:xfrm>
          <a:custGeom>
            <a:avLst/>
            <a:gdLst/>
            <a:ahLst/>
            <a:cxnLst/>
            <a:rect l="l" t="t" r="r" b="b"/>
            <a:pathLst>
              <a:path w="215900" h="242570">
                <a:moveTo>
                  <a:pt x="0" y="0"/>
                </a:moveTo>
                <a:lnTo>
                  <a:pt x="62738" y="0"/>
                </a:lnTo>
                <a:lnTo>
                  <a:pt x="62738" y="109004"/>
                </a:lnTo>
                <a:lnTo>
                  <a:pt x="62884" y="128040"/>
                </a:lnTo>
                <a:lnTo>
                  <a:pt x="70577" y="179241"/>
                </a:lnTo>
                <a:lnTo>
                  <a:pt x="92583" y="194729"/>
                </a:lnTo>
                <a:lnTo>
                  <a:pt x="101981" y="194729"/>
                </a:lnTo>
                <a:lnTo>
                  <a:pt x="138578" y="178963"/>
                </a:lnTo>
                <a:lnTo>
                  <a:pt x="151671" y="139070"/>
                </a:lnTo>
                <a:lnTo>
                  <a:pt x="152908" y="0"/>
                </a:lnTo>
                <a:lnTo>
                  <a:pt x="215646" y="0"/>
                </a:lnTo>
                <a:lnTo>
                  <a:pt x="215646" y="237147"/>
                </a:lnTo>
                <a:lnTo>
                  <a:pt x="157353" y="237147"/>
                </a:lnTo>
                <a:lnTo>
                  <a:pt x="157353" y="201650"/>
                </a:lnTo>
                <a:lnTo>
                  <a:pt x="149459" y="211655"/>
                </a:lnTo>
                <a:lnTo>
                  <a:pt x="115953" y="234538"/>
                </a:lnTo>
                <a:lnTo>
                  <a:pt x="80806" y="242484"/>
                </a:lnTo>
                <a:lnTo>
                  <a:pt x="66753" y="241699"/>
                </a:lnTo>
                <a:lnTo>
                  <a:pt x="29131" y="227084"/>
                </a:lnTo>
                <a:lnTo>
                  <a:pt x="3600" y="185588"/>
                </a:lnTo>
                <a:lnTo>
                  <a:pt x="246" y="160781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31103" y="5571997"/>
            <a:ext cx="216535" cy="242570"/>
          </a:xfrm>
          <a:custGeom>
            <a:avLst/>
            <a:gdLst/>
            <a:ahLst/>
            <a:cxnLst/>
            <a:rect l="l" t="t" r="r" b="b"/>
            <a:pathLst>
              <a:path w="216535" h="242570">
                <a:moveTo>
                  <a:pt x="136398" y="0"/>
                </a:moveTo>
                <a:lnTo>
                  <a:pt x="173828" y="7262"/>
                </a:lnTo>
                <a:lnTo>
                  <a:pt x="204795" y="33966"/>
                </a:lnTo>
                <a:lnTo>
                  <a:pt x="215773" y="82072"/>
                </a:lnTo>
                <a:lnTo>
                  <a:pt x="216026" y="242481"/>
                </a:lnTo>
                <a:lnTo>
                  <a:pt x="153288" y="242481"/>
                </a:lnTo>
                <a:lnTo>
                  <a:pt x="153288" y="121475"/>
                </a:lnTo>
                <a:lnTo>
                  <a:pt x="153039" y="103667"/>
                </a:lnTo>
                <a:lnTo>
                  <a:pt x="145020" y="63894"/>
                </a:lnTo>
                <a:lnTo>
                  <a:pt x="122936" y="48031"/>
                </a:lnTo>
                <a:lnTo>
                  <a:pt x="114426" y="48031"/>
                </a:lnTo>
                <a:lnTo>
                  <a:pt x="77938" y="63618"/>
                </a:lnTo>
                <a:lnTo>
                  <a:pt x="63631" y="107490"/>
                </a:lnTo>
                <a:lnTo>
                  <a:pt x="62737" y="242481"/>
                </a:lnTo>
                <a:lnTo>
                  <a:pt x="0" y="242481"/>
                </a:lnTo>
                <a:lnTo>
                  <a:pt x="0" y="5333"/>
                </a:lnTo>
                <a:lnTo>
                  <a:pt x="58166" y="5333"/>
                </a:lnTo>
                <a:lnTo>
                  <a:pt x="58166" y="40220"/>
                </a:lnTo>
                <a:lnTo>
                  <a:pt x="67466" y="29462"/>
                </a:lnTo>
                <a:lnTo>
                  <a:pt x="99391" y="7196"/>
                </a:lnTo>
                <a:lnTo>
                  <a:pt x="124052" y="722"/>
                </a:lnTo>
                <a:lnTo>
                  <a:pt x="136398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59139" y="5571997"/>
            <a:ext cx="220979" cy="248285"/>
          </a:xfrm>
          <a:custGeom>
            <a:avLst/>
            <a:gdLst/>
            <a:ahLst/>
            <a:cxnLst/>
            <a:rect l="l" t="t" r="r" b="b"/>
            <a:pathLst>
              <a:path w="220979" h="248285">
                <a:moveTo>
                  <a:pt x="108260" y="0"/>
                </a:moveTo>
                <a:lnTo>
                  <a:pt x="148840" y="6194"/>
                </a:lnTo>
                <a:lnTo>
                  <a:pt x="190674" y="33684"/>
                </a:lnTo>
                <a:lnTo>
                  <a:pt x="212636" y="73680"/>
                </a:lnTo>
                <a:lnTo>
                  <a:pt x="220139" y="112934"/>
                </a:lnTo>
                <a:lnTo>
                  <a:pt x="220978" y="127841"/>
                </a:lnTo>
                <a:lnTo>
                  <a:pt x="63810" y="142024"/>
                </a:lnTo>
                <a:lnTo>
                  <a:pt x="65276" y="156477"/>
                </a:lnTo>
                <a:lnTo>
                  <a:pt x="85870" y="190667"/>
                </a:lnTo>
                <a:lnTo>
                  <a:pt x="108005" y="200469"/>
                </a:lnTo>
                <a:lnTo>
                  <a:pt x="124126" y="199657"/>
                </a:lnTo>
                <a:lnTo>
                  <a:pt x="134963" y="196217"/>
                </a:lnTo>
                <a:lnTo>
                  <a:pt x="145174" y="186783"/>
                </a:lnTo>
                <a:lnTo>
                  <a:pt x="151687" y="176455"/>
                </a:lnTo>
                <a:lnTo>
                  <a:pt x="217607" y="177507"/>
                </a:lnTo>
                <a:lnTo>
                  <a:pt x="198603" y="212321"/>
                </a:lnTo>
                <a:lnTo>
                  <a:pt x="158791" y="240537"/>
                </a:lnTo>
                <a:lnTo>
                  <a:pt x="120290" y="247738"/>
                </a:lnTo>
                <a:lnTo>
                  <a:pt x="104012" y="247183"/>
                </a:lnTo>
                <a:lnTo>
                  <a:pt x="63159" y="238428"/>
                </a:lnTo>
                <a:lnTo>
                  <a:pt x="25186" y="210253"/>
                </a:lnTo>
                <a:lnTo>
                  <a:pt x="3968" y="164803"/>
                </a:lnTo>
                <a:lnTo>
                  <a:pt x="0" y="138963"/>
                </a:lnTo>
                <a:lnTo>
                  <a:pt x="271" y="121634"/>
                </a:lnTo>
                <a:lnTo>
                  <a:pt x="6189" y="78848"/>
                </a:lnTo>
                <a:lnTo>
                  <a:pt x="25830" y="38723"/>
                </a:lnTo>
                <a:lnTo>
                  <a:pt x="58085" y="12365"/>
                </a:lnTo>
                <a:lnTo>
                  <a:pt x="106024" y="19"/>
                </a:lnTo>
                <a:lnTo>
                  <a:pt x="10826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5595" y="5487161"/>
            <a:ext cx="316230" cy="327660"/>
          </a:xfrm>
          <a:custGeom>
            <a:avLst/>
            <a:gdLst/>
            <a:ahLst/>
            <a:cxnLst/>
            <a:rect l="l" t="t" r="r" b="b"/>
            <a:pathLst>
              <a:path w="316229" h="327660">
                <a:moveTo>
                  <a:pt x="0" y="0"/>
                </a:moveTo>
                <a:lnTo>
                  <a:pt x="98805" y="0"/>
                </a:lnTo>
                <a:lnTo>
                  <a:pt x="158241" y="223278"/>
                </a:lnTo>
                <a:lnTo>
                  <a:pt x="216915" y="0"/>
                </a:lnTo>
                <a:lnTo>
                  <a:pt x="316102" y="0"/>
                </a:lnTo>
                <a:lnTo>
                  <a:pt x="316102" y="327317"/>
                </a:lnTo>
                <a:lnTo>
                  <a:pt x="254634" y="327317"/>
                </a:lnTo>
                <a:lnTo>
                  <a:pt x="254634" y="69722"/>
                </a:lnTo>
                <a:lnTo>
                  <a:pt x="189737" y="327317"/>
                </a:lnTo>
                <a:lnTo>
                  <a:pt x="126110" y="327317"/>
                </a:lnTo>
                <a:lnTo>
                  <a:pt x="61340" y="69722"/>
                </a:lnTo>
                <a:lnTo>
                  <a:pt x="61340" y="327317"/>
                </a:lnTo>
                <a:lnTo>
                  <a:pt x="0" y="32731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97116" y="5475478"/>
            <a:ext cx="1132052" cy="4411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58411" y="2478023"/>
            <a:ext cx="425196" cy="7117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85496" y="2666873"/>
            <a:ext cx="171450" cy="457834"/>
          </a:xfrm>
          <a:custGeom>
            <a:avLst/>
            <a:gdLst/>
            <a:ahLst/>
            <a:cxnLst/>
            <a:rect l="l" t="t" r="r" b="b"/>
            <a:pathLst>
              <a:path w="171450" h="457835">
                <a:moveTo>
                  <a:pt x="85918" y="75105"/>
                </a:moveTo>
                <a:lnTo>
                  <a:pt x="66590" y="108240"/>
                </a:lnTo>
                <a:lnTo>
                  <a:pt x="66590" y="457326"/>
                </a:lnTo>
                <a:lnTo>
                  <a:pt x="104690" y="457326"/>
                </a:lnTo>
                <a:lnTo>
                  <a:pt x="104690" y="105975"/>
                </a:lnTo>
                <a:lnTo>
                  <a:pt x="85918" y="75105"/>
                </a:lnTo>
                <a:close/>
              </a:path>
              <a:path w="171450" h="457835">
                <a:moveTo>
                  <a:pt x="85640" y="0"/>
                </a:moveTo>
                <a:lnTo>
                  <a:pt x="2455" y="142493"/>
                </a:lnTo>
                <a:lnTo>
                  <a:pt x="0" y="151246"/>
                </a:lnTo>
                <a:lnTo>
                  <a:pt x="3520" y="161681"/>
                </a:lnTo>
                <a:lnTo>
                  <a:pt x="14640" y="170726"/>
                </a:lnTo>
                <a:lnTo>
                  <a:pt x="26339" y="169681"/>
                </a:lnTo>
                <a:lnTo>
                  <a:pt x="35348" y="161798"/>
                </a:lnTo>
                <a:lnTo>
                  <a:pt x="66590" y="108240"/>
                </a:lnTo>
                <a:lnTo>
                  <a:pt x="66590" y="37846"/>
                </a:lnTo>
                <a:lnTo>
                  <a:pt x="107700" y="37846"/>
                </a:lnTo>
                <a:lnTo>
                  <a:pt x="85640" y="0"/>
                </a:lnTo>
                <a:close/>
              </a:path>
              <a:path w="171450" h="457835">
                <a:moveTo>
                  <a:pt x="107700" y="37846"/>
                </a:moveTo>
                <a:lnTo>
                  <a:pt x="104690" y="37846"/>
                </a:lnTo>
                <a:lnTo>
                  <a:pt x="104690" y="105975"/>
                </a:lnTo>
                <a:lnTo>
                  <a:pt x="142634" y="168372"/>
                </a:lnTo>
                <a:lnTo>
                  <a:pt x="153331" y="170126"/>
                </a:lnTo>
                <a:lnTo>
                  <a:pt x="166444" y="164913"/>
                </a:lnTo>
                <a:lnTo>
                  <a:pt x="171211" y="154213"/>
                </a:lnTo>
                <a:lnTo>
                  <a:pt x="168698" y="142493"/>
                </a:lnTo>
                <a:lnTo>
                  <a:pt x="107700" y="37846"/>
                </a:lnTo>
                <a:close/>
              </a:path>
              <a:path w="171450" h="457835">
                <a:moveTo>
                  <a:pt x="104690" y="37846"/>
                </a:moveTo>
                <a:lnTo>
                  <a:pt x="66590" y="37846"/>
                </a:lnTo>
                <a:lnTo>
                  <a:pt x="66590" y="108240"/>
                </a:lnTo>
                <a:lnTo>
                  <a:pt x="85918" y="75105"/>
                </a:lnTo>
                <a:lnTo>
                  <a:pt x="69130" y="47498"/>
                </a:lnTo>
                <a:lnTo>
                  <a:pt x="104690" y="47498"/>
                </a:lnTo>
                <a:lnTo>
                  <a:pt x="104690" y="37846"/>
                </a:lnTo>
                <a:close/>
              </a:path>
              <a:path w="171450" h="457835">
                <a:moveTo>
                  <a:pt x="104690" y="47498"/>
                </a:moveTo>
                <a:lnTo>
                  <a:pt x="102023" y="47498"/>
                </a:lnTo>
                <a:lnTo>
                  <a:pt x="85918" y="75105"/>
                </a:lnTo>
                <a:lnTo>
                  <a:pt x="104690" y="105975"/>
                </a:lnTo>
                <a:lnTo>
                  <a:pt x="104690" y="47498"/>
                </a:lnTo>
                <a:close/>
              </a:path>
              <a:path w="171450" h="457835">
                <a:moveTo>
                  <a:pt x="102023" y="47498"/>
                </a:moveTo>
                <a:lnTo>
                  <a:pt x="69130" y="47498"/>
                </a:lnTo>
                <a:lnTo>
                  <a:pt x="85918" y="75105"/>
                </a:lnTo>
                <a:lnTo>
                  <a:pt x="102023" y="47498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73267" y="4087367"/>
            <a:ext cx="757427" cy="4251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5685" y="4191763"/>
            <a:ext cx="503555" cy="171450"/>
          </a:xfrm>
          <a:custGeom>
            <a:avLst/>
            <a:gdLst/>
            <a:ahLst/>
            <a:cxnLst/>
            <a:rect l="l" t="t" r="r" b="b"/>
            <a:pathLst>
              <a:path w="503554" h="171450">
                <a:moveTo>
                  <a:pt x="427951" y="85258"/>
                </a:moveTo>
                <a:lnTo>
                  <a:pt x="341375" y="135761"/>
                </a:lnTo>
                <a:lnTo>
                  <a:pt x="333437" y="144730"/>
                </a:lnTo>
                <a:lnTo>
                  <a:pt x="332347" y="156397"/>
                </a:lnTo>
                <a:lnTo>
                  <a:pt x="341474" y="167585"/>
                </a:lnTo>
                <a:lnTo>
                  <a:pt x="351913" y="171151"/>
                </a:lnTo>
                <a:lnTo>
                  <a:pt x="360552" y="168781"/>
                </a:lnTo>
                <a:lnTo>
                  <a:pt x="470414" y="104646"/>
                </a:lnTo>
                <a:lnTo>
                  <a:pt x="465327" y="104646"/>
                </a:lnTo>
                <a:lnTo>
                  <a:pt x="465327" y="102106"/>
                </a:lnTo>
                <a:lnTo>
                  <a:pt x="455675" y="102106"/>
                </a:lnTo>
                <a:lnTo>
                  <a:pt x="427951" y="85258"/>
                </a:lnTo>
                <a:close/>
              </a:path>
              <a:path w="503554" h="171450">
                <a:moveTo>
                  <a:pt x="397159" y="66546"/>
                </a:moveTo>
                <a:lnTo>
                  <a:pt x="0" y="66546"/>
                </a:lnTo>
                <a:lnTo>
                  <a:pt x="0" y="104646"/>
                </a:lnTo>
                <a:lnTo>
                  <a:pt x="394715" y="104646"/>
                </a:lnTo>
                <a:lnTo>
                  <a:pt x="427951" y="85258"/>
                </a:lnTo>
                <a:lnTo>
                  <a:pt x="397159" y="66546"/>
                </a:lnTo>
                <a:close/>
              </a:path>
              <a:path w="503554" h="171450">
                <a:moveTo>
                  <a:pt x="470414" y="66546"/>
                </a:moveTo>
                <a:lnTo>
                  <a:pt x="465327" y="66546"/>
                </a:lnTo>
                <a:lnTo>
                  <a:pt x="465327" y="104646"/>
                </a:lnTo>
                <a:lnTo>
                  <a:pt x="470414" y="104646"/>
                </a:lnTo>
                <a:lnTo>
                  <a:pt x="503047" y="85596"/>
                </a:lnTo>
                <a:lnTo>
                  <a:pt x="470414" y="66546"/>
                </a:lnTo>
                <a:close/>
              </a:path>
              <a:path w="503554" h="171450">
                <a:moveTo>
                  <a:pt x="455675" y="69086"/>
                </a:moveTo>
                <a:lnTo>
                  <a:pt x="427951" y="85258"/>
                </a:lnTo>
                <a:lnTo>
                  <a:pt x="455675" y="102106"/>
                </a:lnTo>
                <a:lnTo>
                  <a:pt x="455675" y="69086"/>
                </a:lnTo>
                <a:close/>
              </a:path>
              <a:path w="503554" h="171450">
                <a:moveTo>
                  <a:pt x="465327" y="69086"/>
                </a:moveTo>
                <a:lnTo>
                  <a:pt x="455675" y="69086"/>
                </a:lnTo>
                <a:lnTo>
                  <a:pt x="455675" y="102106"/>
                </a:lnTo>
                <a:lnTo>
                  <a:pt x="465327" y="102106"/>
                </a:lnTo>
                <a:lnTo>
                  <a:pt x="465327" y="69086"/>
                </a:lnTo>
                <a:close/>
              </a:path>
              <a:path w="503554" h="171450">
                <a:moveTo>
                  <a:pt x="348840" y="0"/>
                </a:moveTo>
                <a:lnTo>
                  <a:pt x="338118" y="4851"/>
                </a:lnTo>
                <a:lnTo>
                  <a:pt x="332922" y="17917"/>
                </a:lnTo>
                <a:lnTo>
                  <a:pt x="334710" y="28597"/>
                </a:lnTo>
                <a:lnTo>
                  <a:pt x="427951" y="85258"/>
                </a:lnTo>
                <a:lnTo>
                  <a:pt x="455675" y="69086"/>
                </a:lnTo>
                <a:lnTo>
                  <a:pt x="465327" y="69086"/>
                </a:lnTo>
                <a:lnTo>
                  <a:pt x="465327" y="66546"/>
                </a:lnTo>
                <a:lnTo>
                  <a:pt x="470414" y="66546"/>
                </a:lnTo>
                <a:lnTo>
                  <a:pt x="360552" y="2411"/>
                </a:lnTo>
                <a:lnTo>
                  <a:pt x="348840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15656" y="5457444"/>
            <a:ext cx="1059179" cy="4251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57566" y="5561327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30430" y="85248"/>
                </a:moveTo>
                <a:lnTo>
                  <a:pt x="643762" y="135804"/>
                </a:lnTo>
                <a:lnTo>
                  <a:pt x="635882" y="144819"/>
                </a:lnTo>
                <a:lnTo>
                  <a:pt x="634831" y="156535"/>
                </a:lnTo>
                <a:lnTo>
                  <a:pt x="643888" y="167625"/>
                </a:lnTo>
                <a:lnTo>
                  <a:pt x="654335" y="171144"/>
                </a:lnTo>
                <a:lnTo>
                  <a:pt x="663066" y="168709"/>
                </a:lnTo>
                <a:lnTo>
                  <a:pt x="772903" y="104638"/>
                </a:lnTo>
                <a:lnTo>
                  <a:pt x="767714" y="104638"/>
                </a:lnTo>
                <a:lnTo>
                  <a:pt x="767714" y="102034"/>
                </a:lnTo>
                <a:lnTo>
                  <a:pt x="758062" y="102034"/>
                </a:lnTo>
                <a:lnTo>
                  <a:pt x="730430" y="85248"/>
                </a:lnTo>
                <a:close/>
              </a:path>
              <a:path w="805815" h="171450">
                <a:moveTo>
                  <a:pt x="699630" y="66538"/>
                </a:moveTo>
                <a:lnTo>
                  <a:pt x="0" y="66538"/>
                </a:lnTo>
                <a:lnTo>
                  <a:pt x="0" y="104638"/>
                </a:lnTo>
                <a:lnTo>
                  <a:pt x="697190" y="104638"/>
                </a:lnTo>
                <a:lnTo>
                  <a:pt x="730430" y="85248"/>
                </a:lnTo>
                <a:lnTo>
                  <a:pt x="699630" y="66538"/>
                </a:lnTo>
                <a:close/>
              </a:path>
              <a:path w="805815" h="171450">
                <a:moveTo>
                  <a:pt x="772923" y="66538"/>
                </a:moveTo>
                <a:lnTo>
                  <a:pt x="767714" y="66538"/>
                </a:lnTo>
                <a:lnTo>
                  <a:pt x="767714" y="104638"/>
                </a:lnTo>
                <a:lnTo>
                  <a:pt x="772903" y="104638"/>
                </a:lnTo>
                <a:lnTo>
                  <a:pt x="805560" y="85588"/>
                </a:lnTo>
                <a:lnTo>
                  <a:pt x="772923" y="66538"/>
                </a:lnTo>
                <a:close/>
              </a:path>
              <a:path w="805815" h="171450">
                <a:moveTo>
                  <a:pt x="758062" y="69129"/>
                </a:moveTo>
                <a:lnTo>
                  <a:pt x="730430" y="85248"/>
                </a:lnTo>
                <a:lnTo>
                  <a:pt x="758062" y="102034"/>
                </a:lnTo>
                <a:lnTo>
                  <a:pt x="758062" y="69129"/>
                </a:lnTo>
                <a:close/>
              </a:path>
              <a:path w="805815" h="171450">
                <a:moveTo>
                  <a:pt x="767714" y="69129"/>
                </a:moveTo>
                <a:lnTo>
                  <a:pt x="758062" y="69129"/>
                </a:lnTo>
                <a:lnTo>
                  <a:pt x="758062" y="102034"/>
                </a:lnTo>
                <a:lnTo>
                  <a:pt x="767714" y="102034"/>
                </a:lnTo>
                <a:lnTo>
                  <a:pt x="767714" y="69129"/>
                </a:lnTo>
                <a:close/>
              </a:path>
              <a:path w="805815" h="171450">
                <a:moveTo>
                  <a:pt x="651294" y="0"/>
                </a:moveTo>
                <a:lnTo>
                  <a:pt x="640567" y="4800"/>
                </a:lnTo>
                <a:lnTo>
                  <a:pt x="635407" y="17932"/>
                </a:lnTo>
                <a:lnTo>
                  <a:pt x="637211" y="28619"/>
                </a:lnTo>
                <a:lnTo>
                  <a:pt x="730430" y="85248"/>
                </a:lnTo>
                <a:lnTo>
                  <a:pt x="758062" y="69129"/>
                </a:lnTo>
                <a:lnTo>
                  <a:pt x="767714" y="69129"/>
                </a:lnTo>
                <a:lnTo>
                  <a:pt x="767714" y="66538"/>
                </a:lnTo>
                <a:lnTo>
                  <a:pt x="772923" y="66538"/>
                </a:lnTo>
                <a:lnTo>
                  <a:pt x="663066" y="2415"/>
                </a:lnTo>
                <a:lnTo>
                  <a:pt x="651294" y="0"/>
                </a:lnTo>
                <a:close/>
              </a:path>
            </a:pathLst>
          </a:custGeom>
          <a:solidFill>
            <a:srgbClr val="FF96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0172" y="213359"/>
            <a:ext cx="141884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1335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Segoe UI"/>
                <a:cs typeface="Segoe UI"/>
              </a:rPr>
              <a:t>T</a:t>
            </a:r>
            <a:r>
              <a:rPr sz="2550" dirty="0"/>
              <a:t>H</a:t>
            </a:r>
            <a:r>
              <a:rPr sz="2550" spc="-10" dirty="0"/>
              <a:t>I</a:t>
            </a:r>
            <a:r>
              <a:rPr sz="2550" dirty="0"/>
              <a:t>ẾT</a:t>
            </a:r>
            <a:r>
              <a:rPr sz="2550" spc="204" dirty="0"/>
              <a:t> </a:t>
            </a:r>
            <a:r>
              <a:rPr sz="2550" spc="-5" dirty="0"/>
              <a:t>K</a:t>
            </a:r>
            <a:r>
              <a:rPr sz="2550" dirty="0"/>
              <a:t>Ế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MENU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/>
              <a:t>ĐỨNG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0454" y="898016"/>
            <a:ext cx="3496945" cy="540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30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B</a:t>
            </a:r>
            <a:r>
              <a:rPr sz="2400" dirty="0">
                <a:latin typeface="Segoe UI"/>
                <a:cs typeface="Segoe UI"/>
              </a:rPr>
              <a:t>o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góc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20" dirty="0">
                <a:latin typeface="Segoe UI"/>
                <a:cs typeface="Segoe UI"/>
              </a:rPr>
              <a:t>Bóng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2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I</a:t>
            </a:r>
            <a:r>
              <a:rPr sz="2800" spc="-40" dirty="0">
                <a:solidFill>
                  <a:srgbClr val="005242"/>
                </a:solidFill>
                <a:latin typeface="Segoe UI"/>
                <a:cs typeface="Segoe UI"/>
              </a:rPr>
              <a:t>t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em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(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l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i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ên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kết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)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30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Ảnh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nền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kh</a:t>
            </a:r>
            <a:r>
              <a:rPr sz="2400" spc="-25" dirty="0">
                <a:latin typeface="Segoe UI"/>
                <a:cs typeface="Segoe UI"/>
              </a:rPr>
              <a:t>ô</a:t>
            </a:r>
            <a:r>
              <a:rPr sz="2400" spc="-15" dirty="0">
                <a:latin typeface="Segoe UI"/>
                <a:cs typeface="Segoe UI"/>
              </a:rPr>
              <a:t>ng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lặp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Chữ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h</a:t>
            </a:r>
            <a:r>
              <a:rPr sz="2400" spc="-60" dirty="0">
                <a:latin typeface="Segoe UI"/>
                <a:cs typeface="Segoe UI"/>
              </a:rPr>
              <a:t>o</a:t>
            </a:r>
            <a:r>
              <a:rPr sz="2400" spc="-15" dirty="0">
                <a:latin typeface="Segoe UI"/>
                <a:cs typeface="Segoe UI"/>
              </a:rPr>
              <a:t>a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nhỏ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9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Màu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cam đậm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Chiều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cao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dirty="0">
                <a:latin typeface="Segoe UI"/>
                <a:cs typeface="Segoe UI"/>
              </a:rPr>
              <a:t>Đường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</a:t>
            </a:r>
            <a:r>
              <a:rPr sz="2400" dirty="0">
                <a:latin typeface="Segoe UI"/>
                <a:cs typeface="Segoe UI"/>
              </a:rPr>
              <a:t>ẻ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dưới</a:t>
            </a:r>
            <a:endParaRPr sz="24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2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Menu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I</a:t>
            </a:r>
            <a:r>
              <a:rPr sz="2800" spc="-40" dirty="0">
                <a:solidFill>
                  <a:srgbClr val="005242"/>
                </a:solidFill>
                <a:latin typeface="Segoe UI"/>
                <a:cs typeface="Segoe UI"/>
              </a:rPr>
              <a:t>t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em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hover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30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Đổ</a:t>
            </a:r>
            <a:r>
              <a:rPr sz="2400" dirty="0">
                <a:latin typeface="Segoe UI"/>
                <a:cs typeface="Segoe UI"/>
              </a:rPr>
              <a:t>i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ảnh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nền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25" dirty="0">
                <a:latin typeface="Segoe UI"/>
                <a:cs typeface="Segoe UI"/>
              </a:rPr>
              <a:t>M</a:t>
            </a:r>
            <a:r>
              <a:rPr sz="2400" spc="-10" dirty="0">
                <a:latin typeface="Segoe UI"/>
                <a:cs typeface="Segoe UI"/>
              </a:rPr>
              <a:t>à</a:t>
            </a:r>
            <a:r>
              <a:rPr sz="2400" spc="-15" dirty="0">
                <a:latin typeface="Segoe UI"/>
                <a:cs typeface="Segoe UI"/>
              </a:rPr>
              <a:t>u</a:t>
            </a:r>
            <a:r>
              <a:rPr sz="2400" dirty="0">
                <a:latin typeface="Segoe UI"/>
                <a:cs typeface="Segoe UI"/>
              </a:rPr>
              <a:t> đỏ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9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I</a:t>
            </a:r>
            <a:r>
              <a:rPr sz="2400" dirty="0">
                <a:latin typeface="Segoe UI"/>
                <a:cs typeface="Segoe UI"/>
              </a:rPr>
              <a:t>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đậm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" y="1066800"/>
            <a:ext cx="4264279" cy="495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0172" y="213359"/>
            <a:ext cx="141884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1335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Segoe UI"/>
                <a:cs typeface="Segoe UI"/>
              </a:rPr>
              <a:t>T</a:t>
            </a:r>
            <a:r>
              <a:rPr sz="2550" dirty="0"/>
              <a:t>H</a:t>
            </a:r>
            <a:r>
              <a:rPr sz="2550" spc="-10" dirty="0"/>
              <a:t>I</a:t>
            </a:r>
            <a:r>
              <a:rPr sz="2550" dirty="0"/>
              <a:t>ẾT</a:t>
            </a:r>
            <a:r>
              <a:rPr sz="2550" spc="204" dirty="0"/>
              <a:t> </a:t>
            </a:r>
            <a:r>
              <a:rPr sz="2550" spc="-5" dirty="0"/>
              <a:t>K</a:t>
            </a:r>
            <a:r>
              <a:rPr sz="2550" dirty="0"/>
              <a:t>Ế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MENU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/>
              <a:t>ĐỨNG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5369" y="3333750"/>
            <a:ext cx="2771775" cy="3219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294" y="1034414"/>
            <a:ext cx="5133975" cy="1590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531" y="1029588"/>
            <a:ext cx="5143500" cy="1600200"/>
          </a:xfrm>
          <a:custGeom>
            <a:avLst/>
            <a:gdLst/>
            <a:ahLst/>
            <a:cxnLst/>
            <a:rect l="l" t="t" r="r" b="b"/>
            <a:pathLst>
              <a:path w="5143500" h="1600200">
                <a:moveTo>
                  <a:pt x="0" y="1600200"/>
                </a:moveTo>
                <a:lnTo>
                  <a:pt x="5143500" y="1600200"/>
                </a:lnTo>
                <a:lnTo>
                  <a:pt x="51435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91250" y="1034402"/>
            <a:ext cx="5619750" cy="4981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6423" y="1029639"/>
            <a:ext cx="5629275" cy="4991100"/>
          </a:xfrm>
          <a:custGeom>
            <a:avLst/>
            <a:gdLst/>
            <a:ahLst/>
            <a:cxnLst/>
            <a:rect l="l" t="t" r="r" b="b"/>
            <a:pathLst>
              <a:path w="5629275" h="4991100">
                <a:moveTo>
                  <a:pt x="0" y="4991100"/>
                </a:moveTo>
                <a:lnTo>
                  <a:pt x="5629275" y="4991100"/>
                </a:lnTo>
                <a:lnTo>
                  <a:pt x="5629275" y="0"/>
                </a:lnTo>
                <a:lnTo>
                  <a:pt x="0" y="0"/>
                </a:lnTo>
                <a:lnTo>
                  <a:pt x="0" y="49911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4603" y="1502663"/>
            <a:ext cx="563879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54807" y="2689860"/>
            <a:ext cx="573024" cy="5775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37471" y="950201"/>
            <a:ext cx="2409825" cy="369570"/>
          </a:xfrm>
          <a:custGeom>
            <a:avLst/>
            <a:gdLst/>
            <a:ahLst/>
            <a:cxnLst/>
            <a:rect l="l" t="t" r="r" b="b"/>
            <a:pathLst>
              <a:path w="2409825" h="369569">
                <a:moveTo>
                  <a:pt x="0" y="369328"/>
                </a:moveTo>
                <a:lnTo>
                  <a:pt x="2409571" y="369328"/>
                </a:lnTo>
                <a:lnTo>
                  <a:pt x="240957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37471" y="950201"/>
            <a:ext cx="2409825" cy="369570"/>
          </a:xfrm>
          <a:custGeom>
            <a:avLst/>
            <a:gdLst/>
            <a:ahLst/>
            <a:cxnLst/>
            <a:rect l="l" t="t" r="r" b="b"/>
            <a:pathLst>
              <a:path w="2409825" h="369569">
                <a:moveTo>
                  <a:pt x="0" y="369328"/>
                </a:moveTo>
                <a:lnTo>
                  <a:pt x="2409571" y="369328"/>
                </a:lnTo>
                <a:lnTo>
                  <a:pt x="240957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317481" y="990346"/>
            <a:ext cx="22231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&lt;ul</a:t>
            </a:r>
            <a:r>
              <a:rPr sz="1800" b="1" spc="-2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la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ss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=“</a:t>
            </a:r>
            <a:r>
              <a:rPr sz="1800" b="1" spc="-4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me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”&gt;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237471" y="2388209"/>
            <a:ext cx="2409825" cy="646430"/>
          </a:xfrm>
          <a:custGeom>
            <a:avLst/>
            <a:gdLst/>
            <a:ahLst/>
            <a:cxnLst/>
            <a:rect l="l" t="t" r="r" b="b"/>
            <a:pathLst>
              <a:path w="2409825" h="646430">
                <a:moveTo>
                  <a:pt x="0" y="646328"/>
                </a:moveTo>
                <a:lnTo>
                  <a:pt x="2409571" y="646328"/>
                </a:lnTo>
                <a:lnTo>
                  <a:pt x="2409571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37471" y="2388209"/>
            <a:ext cx="2409825" cy="646430"/>
          </a:xfrm>
          <a:custGeom>
            <a:avLst/>
            <a:gdLst/>
            <a:ahLst/>
            <a:cxnLst/>
            <a:rect l="l" t="t" r="r" b="b"/>
            <a:pathLst>
              <a:path w="2409825" h="646430">
                <a:moveTo>
                  <a:pt x="0" y="646328"/>
                </a:moveTo>
                <a:lnTo>
                  <a:pt x="2409571" y="646328"/>
                </a:lnTo>
                <a:lnTo>
                  <a:pt x="2409571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317481" y="2428366"/>
            <a:ext cx="222313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&lt;a&gt; 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on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i&gt;</a:t>
            </a:r>
            <a:r>
              <a:rPr sz="1800" b="1" spc="-1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&lt;ul</a:t>
            </a:r>
            <a:r>
              <a:rPr sz="1800" b="1" spc="-2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cl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=“</a:t>
            </a:r>
            <a:r>
              <a:rPr sz="1800" b="1" spc="-4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</a:t>
            </a:r>
            <a:r>
              <a:rPr sz="1800" b="1" spc="10" dirty="0">
                <a:solidFill>
                  <a:srgbClr val="FF630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”&gt;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63000" y="5693371"/>
            <a:ext cx="2884170" cy="646430"/>
          </a:xfrm>
          <a:custGeom>
            <a:avLst/>
            <a:gdLst/>
            <a:ahLst/>
            <a:cxnLst/>
            <a:rect l="l" t="t" r="r" b="b"/>
            <a:pathLst>
              <a:path w="2884170" h="646429">
                <a:moveTo>
                  <a:pt x="0" y="646328"/>
                </a:moveTo>
                <a:lnTo>
                  <a:pt x="2884170" y="646328"/>
                </a:lnTo>
                <a:lnTo>
                  <a:pt x="288417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3000" y="5693371"/>
            <a:ext cx="2884170" cy="646430"/>
          </a:xfrm>
          <a:custGeom>
            <a:avLst/>
            <a:gdLst/>
            <a:ahLst/>
            <a:cxnLst/>
            <a:rect l="l" t="t" r="r" b="b"/>
            <a:pathLst>
              <a:path w="2884170" h="646429">
                <a:moveTo>
                  <a:pt x="0" y="646328"/>
                </a:moveTo>
                <a:lnTo>
                  <a:pt x="2884170" y="646328"/>
                </a:lnTo>
                <a:lnTo>
                  <a:pt x="288417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843009" y="5734507"/>
            <a:ext cx="269367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&lt;a&gt;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 c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ó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chu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ộ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con &lt;l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&gt; con &lt;ul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cl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s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=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“</a:t>
            </a:r>
            <a:r>
              <a:rPr sz="1800" b="1" spc="-4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”&gt;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62800" y="1083183"/>
            <a:ext cx="2075180" cy="103505"/>
          </a:xfrm>
          <a:custGeom>
            <a:avLst/>
            <a:gdLst/>
            <a:ahLst/>
            <a:cxnLst/>
            <a:rect l="l" t="t" r="r" b="b"/>
            <a:pathLst>
              <a:path w="2075179" h="103505">
                <a:moveTo>
                  <a:pt x="88646" y="0"/>
                </a:moveTo>
                <a:lnTo>
                  <a:pt x="0" y="51688"/>
                </a:lnTo>
                <a:lnTo>
                  <a:pt x="88646" y="103504"/>
                </a:lnTo>
                <a:lnTo>
                  <a:pt x="92455" y="102362"/>
                </a:lnTo>
                <a:lnTo>
                  <a:pt x="94233" y="99440"/>
                </a:lnTo>
                <a:lnTo>
                  <a:pt x="96011" y="96392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6213" y="45338"/>
                </a:lnTo>
                <a:lnTo>
                  <a:pt x="94996" y="11049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2075179" h="103505">
                <a:moveTo>
                  <a:pt x="36213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6213" y="45338"/>
                </a:lnTo>
                <a:close/>
              </a:path>
              <a:path w="2075179" h="103505">
                <a:moveTo>
                  <a:pt x="2074672" y="45338"/>
                </a:moveTo>
                <a:lnTo>
                  <a:pt x="36213" y="45338"/>
                </a:lnTo>
                <a:lnTo>
                  <a:pt x="25218" y="51752"/>
                </a:lnTo>
                <a:lnTo>
                  <a:pt x="35995" y="58038"/>
                </a:lnTo>
                <a:lnTo>
                  <a:pt x="2074672" y="58038"/>
                </a:lnTo>
                <a:lnTo>
                  <a:pt x="2074672" y="45338"/>
                </a:lnTo>
                <a:close/>
              </a:path>
              <a:path w="2075179" h="103505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2075179" h="103505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2075179" h="103505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8600" y="2659633"/>
            <a:ext cx="1389380" cy="103505"/>
          </a:xfrm>
          <a:custGeom>
            <a:avLst/>
            <a:gdLst/>
            <a:ahLst/>
            <a:cxnLst/>
            <a:rect l="l" t="t" r="r" b="b"/>
            <a:pathLst>
              <a:path w="1389379" h="103505">
                <a:moveTo>
                  <a:pt x="88646" y="0"/>
                </a:moveTo>
                <a:lnTo>
                  <a:pt x="0" y="51815"/>
                </a:lnTo>
                <a:lnTo>
                  <a:pt x="88646" y="103504"/>
                </a:lnTo>
                <a:lnTo>
                  <a:pt x="92455" y="102488"/>
                </a:lnTo>
                <a:lnTo>
                  <a:pt x="96011" y="96392"/>
                </a:lnTo>
                <a:lnTo>
                  <a:pt x="94996" y="92455"/>
                </a:lnTo>
                <a:lnTo>
                  <a:pt x="36213" y="58165"/>
                </a:lnTo>
                <a:lnTo>
                  <a:pt x="12573" y="58165"/>
                </a:lnTo>
                <a:lnTo>
                  <a:pt x="12573" y="45465"/>
                </a:lnTo>
                <a:lnTo>
                  <a:pt x="35995" y="45465"/>
                </a:lnTo>
                <a:lnTo>
                  <a:pt x="94996" y="11049"/>
                </a:lnTo>
                <a:lnTo>
                  <a:pt x="96011" y="7112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1389379" h="103505">
                <a:moveTo>
                  <a:pt x="35995" y="45465"/>
                </a:moveTo>
                <a:lnTo>
                  <a:pt x="12573" y="45465"/>
                </a:lnTo>
                <a:lnTo>
                  <a:pt x="12573" y="58165"/>
                </a:lnTo>
                <a:lnTo>
                  <a:pt x="36213" y="58165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7"/>
                </a:lnTo>
                <a:lnTo>
                  <a:pt x="34689" y="46227"/>
                </a:lnTo>
                <a:lnTo>
                  <a:pt x="35995" y="45465"/>
                </a:lnTo>
                <a:close/>
              </a:path>
              <a:path w="1389379" h="103505">
                <a:moveTo>
                  <a:pt x="1388872" y="45465"/>
                </a:moveTo>
                <a:lnTo>
                  <a:pt x="35995" y="45465"/>
                </a:lnTo>
                <a:lnTo>
                  <a:pt x="25218" y="51752"/>
                </a:lnTo>
                <a:lnTo>
                  <a:pt x="36213" y="58165"/>
                </a:lnTo>
                <a:lnTo>
                  <a:pt x="1388872" y="58165"/>
                </a:lnTo>
                <a:lnTo>
                  <a:pt x="1388872" y="45465"/>
                </a:lnTo>
                <a:close/>
              </a:path>
              <a:path w="1389379" h="103505">
                <a:moveTo>
                  <a:pt x="15748" y="46227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7"/>
                </a:lnTo>
                <a:close/>
              </a:path>
              <a:path w="1389379" h="103505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1389379" h="103505">
                <a:moveTo>
                  <a:pt x="34689" y="46227"/>
                </a:moveTo>
                <a:lnTo>
                  <a:pt x="15748" y="46227"/>
                </a:lnTo>
                <a:lnTo>
                  <a:pt x="25218" y="51752"/>
                </a:lnTo>
                <a:lnTo>
                  <a:pt x="34689" y="46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31276" y="4973573"/>
            <a:ext cx="1776095" cy="725805"/>
          </a:xfrm>
          <a:custGeom>
            <a:avLst/>
            <a:gdLst/>
            <a:ahLst/>
            <a:cxnLst/>
            <a:rect l="l" t="t" r="r" b="b"/>
            <a:pathLst>
              <a:path w="1776095" h="725804">
                <a:moveTo>
                  <a:pt x="35996" y="22669"/>
                </a:moveTo>
                <a:lnTo>
                  <a:pt x="23452" y="24549"/>
                </a:lnTo>
                <a:lnTo>
                  <a:pt x="31188" y="34436"/>
                </a:lnTo>
                <a:lnTo>
                  <a:pt x="1771396" y="725690"/>
                </a:lnTo>
                <a:lnTo>
                  <a:pt x="1776095" y="713892"/>
                </a:lnTo>
                <a:lnTo>
                  <a:pt x="35996" y="22669"/>
                </a:lnTo>
                <a:close/>
              </a:path>
              <a:path w="1776095" h="725804">
                <a:moveTo>
                  <a:pt x="101473" y="0"/>
                </a:moveTo>
                <a:lnTo>
                  <a:pt x="0" y="15239"/>
                </a:lnTo>
                <a:lnTo>
                  <a:pt x="61087" y="93344"/>
                </a:lnTo>
                <a:lnTo>
                  <a:pt x="63246" y="96012"/>
                </a:lnTo>
                <a:lnTo>
                  <a:pt x="67309" y="96519"/>
                </a:lnTo>
                <a:lnTo>
                  <a:pt x="70103" y="94361"/>
                </a:lnTo>
                <a:lnTo>
                  <a:pt x="31188" y="34436"/>
                </a:lnTo>
                <a:lnTo>
                  <a:pt x="9398" y="25781"/>
                </a:lnTo>
                <a:lnTo>
                  <a:pt x="14097" y="13969"/>
                </a:lnTo>
                <a:lnTo>
                  <a:pt x="94019" y="13969"/>
                </a:lnTo>
                <a:lnTo>
                  <a:pt x="99949" y="13081"/>
                </a:lnTo>
                <a:lnTo>
                  <a:pt x="103377" y="12445"/>
                </a:lnTo>
                <a:lnTo>
                  <a:pt x="105791" y="9270"/>
                </a:lnTo>
                <a:lnTo>
                  <a:pt x="105155" y="5842"/>
                </a:lnTo>
                <a:lnTo>
                  <a:pt x="104648" y="2286"/>
                </a:lnTo>
                <a:lnTo>
                  <a:pt x="101473" y="0"/>
                </a:lnTo>
                <a:close/>
              </a:path>
              <a:path w="1776095" h="725804">
                <a:moveTo>
                  <a:pt x="14097" y="13969"/>
                </a:moveTo>
                <a:lnTo>
                  <a:pt x="9398" y="25781"/>
                </a:lnTo>
                <a:lnTo>
                  <a:pt x="31188" y="34436"/>
                </a:lnTo>
                <a:lnTo>
                  <a:pt x="24713" y="26162"/>
                </a:lnTo>
                <a:lnTo>
                  <a:pt x="12700" y="26162"/>
                </a:lnTo>
                <a:lnTo>
                  <a:pt x="16764" y="16001"/>
                </a:lnTo>
                <a:lnTo>
                  <a:pt x="19212" y="16001"/>
                </a:lnTo>
                <a:lnTo>
                  <a:pt x="14097" y="13969"/>
                </a:lnTo>
                <a:close/>
              </a:path>
              <a:path w="1776095" h="725804">
                <a:moveTo>
                  <a:pt x="16764" y="16001"/>
                </a:moveTo>
                <a:lnTo>
                  <a:pt x="12700" y="26162"/>
                </a:lnTo>
                <a:lnTo>
                  <a:pt x="23452" y="24549"/>
                </a:lnTo>
                <a:lnTo>
                  <a:pt x="16764" y="16001"/>
                </a:lnTo>
                <a:close/>
              </a:path>
              <a:path w="1776095" h="725804">
                <a:moveTo>
                  <a:pt x="23452" y="24549"/>
                </a:moveTo>
                <a:lnTo>
                  <a:pt x="12700" y="26162"/>
                </a:lnTo>
                <a:lnTo>
                  <a:pt x="24713" y="26162"/>
                </a:lnTo>
                <a:lnTo>
                  <a:pt x="23452" y="24549"/>
                </a:lnTo>
                <a:close/>
              </a:path>
              <a:path w="1776095" h="725804">
                <a:moveTo>
                  <a:pt x="19212" y="16001"/>
                </a:moveTo>
                <a:lnTo>
                  <a:pt x="16764" y="16001"/>
                </a:lnTo>
                <a:lnTo>
                  <a:pt x="23452" y="24549"/>
                </a:lnTo>
                <a:lnTo>
                  <a:pt x="35996" y="22669"/>
                </a:lnTo>
                <a:lnTo>
                  <a:pt x="19212" y="16001"/>
                </a:lnTo>
                <a:close/>
              </a:path>
              <a:path w="1776095" h="725804">
                <a:moveTo>
                  <a:pt x="94019" y="13969"/>
                </a:moveTo>
                <a:lnTo>
                  <a:pt x="14097" y="13969"/>
                </a:lnTo>
                <a:lnTo>
                  <a:pt x="35996" y="22669"/>
                </a:lnTo>
                <a:lnTo>
                  <a:pt x="94019" y="1396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91000" y="1748282"/>
            <a:ext cx="2291080" cy="2671445"/>
          </a:xfrm>
          <a:custGeom>
            <a:avLst/>
            <a:gdLst/>
            <a:ahLst/>
            <a:cxnLst/>
            <a:rect l="l" t="t" r="r" b="b"/>
            <a:pathLst>
              <a:path w="2291079" h="2671445">
                <a:moveTo>
                  <a:pt x="21716" y="2568066"/>
                </a:moveTo>
                <a:lnTo>
                  <a:pt x="18414" y="2570353"/>
                </a:lnTo>
                <a:lnTo>
                  <a:pt x="17779" y="2573909"/>
                </a:lnTo>
                <a:lnTo>
                  <a:pt x="0" y="2671317"/>
                </a:lnTo>
                <a:lnTo>
                  <a:pt x="15357" y="2665984"/>
                </a:lnTo>
                <a:lnTo>
                  <a:pt x="12953" y="2665984"/>
                </a:lnTo>
                <a:lnTo>
                  <a:pt x="3301" y="2657729"/>
                </a:lnTo>
                <a:lnTo>
                  <a:pt x="18677" y="2639789"/>
                </a:lnTo>
                <a:lnTo>
                  <a:pt x="30861" y="2572638"/>
                </a:lnTo>
                <a:lnTo>
                  <a:pt x="28575" y="2569336"/>
                </a:lnTo>
                <a:lnTo>
                  <a:pt x="21716" y="2568066"/>
                </a:lnTo>
                <a:close/>
              </a:path>
              <a:path w="2291079" h="2671445">
                <a:moveTo>
                  <a:pt x="18677" y="2639789"/>
                </a:moveTo>
                <a:lnTo>
                  <a:pt x="3301" y="2657729"/>
                </a:lnTo>
                <a:lnTo>
                  <a:pt x="12953" y="2665984"/>
                </a:lnTo>
                <a:lnTo>
                  <a:pt x="15566" y="2662935"/>
                </a:lnTo>
                <a:lnTo>
                  <a:pt x="14477" y="2662935"/>
                </a:lnTo>
                <a:lnTo>
                  <a:pt x="6096" y="2655823"/>
                </a:lnTo>
                <a:lnTo>
                  <a:pt x="16419" y="2652236"/>
                </a:lnTo>
                <a:lnTo>
                  <a:pt x="18677" y="2639789"/>
                </a:lnTo>
                <a:close/>
              </a:path>
              <a:path w="2291079" h="2671445">
                <a:moveTo>
                  <a:pt x="92710" y="2625724"/>
                </a:moveTo>
                <a:lnTo>
                  <a:pt x="28264" y="2648120"/>
                </a:lnTo>
                <a:lnTo>
                  <a:pt x="12953" y="2665984"/>
                </a:lnTo>
                <a:lnTo>
                  <a:pt x="15357" y="2665984"/>
                </a:lnTo>
                <a:lnTo>
                  <a:pt x="96900" y="2637662"/>
                </a:lnTo>
                <a:lnTo>
                  <a:pt x="98678" y="2634106"/>
                </a:lnTo>
                <a:lnTo>
                  <a:pt x="96392" y="2627503"/>
                </a:lnTo>
                <a:lnTo>
                  <a:pt x="92710" y="2625724"/>
                </a:lnTo>
                <a:close/>
              </a:path>
              <a:path w="2291079" h="2671445">
                <a:moveTo>
                  <a:pt x="16419" y="2652236"/>
                </a:moveTo>
                <a:lnTo>
                  <a:pt x="6096" y="2655823"/>
                </a:lnTo>
                <a:lnTo>
                  <a:pt x="14477" y="2662935"/>
                </a:lnTo>
                <a:lnTo>
                  <a:pt x="16419" y="2652236"/>
                </a:lnTo>
                <a:close/>
              </a:path>
              <a:path w="2291079" h="2671445">
                <a:moveTo>
                  <a:pt x="28264" y="2648120"/>
                </a:moveTo>
                <a:lnTo>
                  <a:pt x="16419" y="2652236"/>
                </a:lnTo>
                <a:lnTo>
                  <a:pt x="14477" y="2662935"/>
                </a:lnTo>
                <a:lnTo>
                  <a:pt x="15566" y="2662935"/>
                </a:lnTo>
                <a:lnTo>
                  <a:pt x="28264" y="2648120"/>
                </a:lnTo>
                <a:close/>
              </a:path>
              <a:path w="2291079" h="2671445">
                <a:moveTo>
                  <a:pt x="2281174" y="0"/>
                </a:moveTo>
                <a:lnTo>
                  <a:pt x="18677" y="2639789"/>
                </a:lnTo>
                <a:lnTo>
                  <a:pt x="16419" y="2652236"/>
                </a:lnTo>
                <a:lnTo>
                  <a:pt x="28264" y="2648120"/>
                </a:lnTo>
                <a:lnTo>
                  <a:pt x="2290826" y="8254"/>
                </a:lnTo>
                <a:lnTo>
                  <a:pt x="2281174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33800" y="3727958"/>
            <a:ext cx="2669540" cy="1087755"/>
          </a:xfrm>
          <a:custGeom>
            <a:avLst/>
            <a:gdLst/>
            <a:ahLst/>
            <a:cxnLst/>
            <a:rect l="l" t="t" r="r" b="b"/>
            <a:pathLst>
              <a:path w="2669540" h="1087754">
                <a:moveTo>
                  <a:pt x="67055" y="991235"/>
                </a:moveTo>
                <a:lnTo>
                  <a:pt x="63119" y="991743"/>
                </a:lnTo>
                <a:lnTo>
                  <a:pt x="60960" y="994537"/>
                </a:lnTo>
                <a:lnTo>
                  <a:pt x="0" y="1072642"/>
                </a:lnTo>
                <a:lnTo>
                  <a:pt x="101473" y="1087755"/>
                </a:lnTo>
                <a:lnTo>
                  <a:pt x="104648" y="1085342"/>
                </a:lnTo>
                <a:lnTo>
                  <a:pt x="105155" y="1081913"/>
                </a:lnTo>
                <a:lnTo>
                  <a:pt x="105790" y="1078357"/>
                </a:lnTo>
                <a:lnTo>
                  <a:pt x="103377" y="1075182"/>
                </a:lnTo>
                <a:lnTo>
                  <a:pt x="94689" y="1073912"/>
                </a:lnTo>
                <a:lnTo>
                  <a:pt x="13970" y="1073912"/>
                </a:lnTo>
                <a:lnTo>
                  <a:pt x="9271" y="1062101"/>
                </a:lnTo>
                <a:lnTo>
                  <a:pt x="31042" y="1053392"/>
                </a:lnTo>
                <a:lnTo>
                  <a:pt x="70865" y="1002284"/>
                </a:lnTo>
                <a:lnTo>
                  <a:pt x="73025" y="999490"/>
                </a:lnTo>
                <a:lnTo>
                  <a:pt x="72644" y="995553"/>
                </a:lnTo>
                <a:lnTo>
                  <a:pt x="67055" y="991235"/>
                </a:lnTo>
                <a:close/>
              </a:path>
              <a:path w="2669540" h="1087754">
                <a:moveTo>
                  <a:pt x="31042" y="1053392"/>
                </a:moveTo>
                <a:lnTo>
                  <a:pt x="9271" y="1062101"/>
                </a:lnTo>
                <a:lnTo>
                  <a:pt x="13970" y="1073912"/>
                </a:lnTo>
                <a:lnTo>
                  <a:pt x="19049" y="1071880"/>
                </a:lnTo>
                <a:lnTo>
                  <a:pt x="16637" y="1071880"/>
                </a:lnTo>
                <a:lnTo>
                  <a:pt x="12573" y="1061720"/>
                </a:lnTo>
                <a:lnTo>
                  <a:pt x="24553" y="1061720"/>
                </a:lnTo>
                <a:lnTo>
                  <a:pt x="31042" y="1053392"/>
                </a:lnTo>
                <a:close/>
              </a:path>
              <a:path w="2669540" h="1087754">
                <a:moveTo>
                  <a:pt x="35820" y="1065171"/>
                </a:moveTo>
                <a:lnTo>
                  <a:pt x="13970" y="1073912"/>
                </a:lnTo>
                <a:lnTo>
                  <a:pt x="94689" y="1073912"/>
                </a:lnTo>
                <a:lnTo>
                  <a:pt x="35820" y="1065171"/>
                </a:lnTo>
                <a:close/>
              </a:path>
              <a:path w="2669540" h="1087754">
                <a:moveTo>
                  <a:pt x="12573" y="1061720"/>
                </a:moveTo>
                <a:lnTo>
                  <a:pt x="16637" y="1071880"/>
                </a:lnTo>
                <a:lnTo>
                  <a:pt x="23311" y="1063314"/>
                </a:lnTo>
                <a:lnTo>
                  <a:pt x="12573" y="1061720"/>
                </a:lnTo>
                <a:close/>
              </a:path>
              <a:path w="2669540" h="1087754">
                <a:moveTo>
                  <a:pt x="23311" y="1063314"/>
                </a:moveTo>
                <a:lnTo>
                  <a:pt x="16637" y="1071880"/>
                </a:lnTo>
                <a:lnTo>
                  <a:pt x="19049" y="1071880"/>
                </a:lnTo>
                <a:lnTo>
                  <a:pt x="35820" y="1065171"/>
                </a:lnTo>
                <a:lnTo>
                  <a:pt x="23311" y="1063314"/>
                </a:lnTo>
                <a:close/>
              </a:path>
              <a:path w="2669540" h="1087754">
                <a:moveTo>
                  <a:pt x="2664587" y="0"/>
                </a:moveTo>
                <a:lnTo>
                  <a:pt x="31042" y="1053392"/>
                </a:lnTo>
                <a:lnTo>
                  <a:pt x="23311" y="1063314"/>
                </a:lnTo>
                <a:lnTo>
                  <a:pt x="35820" y="1065171"/>
                </a:lnTo>
                <a:lnTo>
                  <a:pt x="2669413" y="11684"/>
                </a:lnTo>
                <a:lnTo>
                  <a:pt x="2664587" y="0"/>
                </a:lnTo>
                <a:close/>
              </a:path>
              <a:path w="2669540" h="1087754">
                <a:moveTo>
                  <a:pt x="24553" y="1061720"/>
                </a:moveTo>
                <a:lnTo>
                  <a:pt x="12573" y="1061720"/>
                </a:lnTo>
                <a:lnTo>
                  <a:pt x="23311" y="1063314"/>
                </a:lnTo>
                <a:lnTo>
                  <a:pt x="24553" y="106172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40911" y="5065776"/>
            <a:ext cx="2661285" cy="398145"/>
          </a:xfrm>
          <a:custGeom>
            <a:avLst/>
            <a:gdLst/>
            <a:ahLst/>
            <a:cxnLst/>
            <a:rect l="l" t="t" r="r" b="b"/>
            <a:pathLst>
              <a:path w="2661285" h="398145">
                <a:moveTo>
                  <a:pt x="36734" y="38024"/>
                </a:moveTo>
                <a:lnTo>
                  <a:pt x="25041" y="42912"/>
                </a:lnTo>
                <a:lnTo>
                  <a:pt x="35114" y="50727"/>
                </a:lnTo>
                <a:lnTo>
                  <a:pt x="2658999" y="398145"/>
                </a:lnTo>
                <a:lnTo>
                  <a:pt x="2660777" y="385572"/>
                </a:lnTo>
                <a:lnTo>
                  <a:pt x="36734" y="38024"/>
                </a:lnTo>
                <a:close/>
              </a:path>
              <a:path w="2661285" h="398145">
                <a:moveTo>
                  <a:pt x="94614" y="0"/>
                </a:moveTo>
                <a:lnTo>
                  <a:pt x="91439" y="1397"/>
                </a:lnTo>
                <a:lnTo>
                  <a:pt x="0" y="39624"/>
                </a:lnTo>
                <a:lnTo>
                  <a:pt x="78359" y="100330"/>
                </a:lnTo>
                <a:lnTo>
                  <a:pt x="81025" y="102488"/>
                </a:lnTo>
                <a:lnTo>
                  <a:pt x="85089" y="101981"/>
                </a:lnTo>
                <a:lnTo>
                  <a:pt x="87249" y="99187"/>
                </a:lnTo>
                <a:lnTo>
                  <a:pt x="89408" y="96519"/>
                </a:lnTo>
                <a:lnTo>
                  <a:pt x="88900" y="92456"/>
                </a:lnTo>
                <a:lnTo>
                  <a:pt x="35114" y="50727"/>
                </a:lnTo>
                <a:lnTo>
                  <a:pt x="11684" y="47625"/>
                </a:lnTo>
                <a:lnTo>
                  <a:pt x="13335" y="34925"/>
                </a:lnTo>
                <a:lnTo>
                  <a:pt x="44146" y="34925"/>
                </a:lnTo>
                <a:lnTo>
                  <a:pt x="96392" y="13081"/>
                </a:lnTo>
                <a:lnTo>
                  <a:pt x="99567" y="11684"/>
                </a:lnTo>
                <a:lnTo>
                  <a:pt x="101091" y="8000"/>
                </a:lnTo>
                <a:lnTo>
                  <a:pt x="99695" y="4699"/>
                </a:lnTo>
                <a:lnTo>
                  <a:pt x="98425" y="1524"/>
                </a:lnTo>
                <a:lnTo>
                  <a:pt x="94614" y="0"/>
                </a:lnTo>
                <a:close/>
              </a:path>
              <a:path w="2661285" h="398145">
                <a:moveTo>
                  <a:pt x="13335" y="34925"/>
                </a:moveTo>
                <a:lnTo>
                  <a:pt x="11684" y="47625"/>
                </a:lnTo>
                <a:lnTo>
                  <a:pt x="35114" y="50727"/>
                </a:lnTo>
                <a:lnTo>
                  <a:pt x="30460" y="47117"/>
                </a:lnTo>
                <a:lnTo>
                  <a:pt x="14986" y="47117"/>
                </a:lnTo>
                <a:lnTo>
                  <a:pt x="16383" y="36194"/>
                </a:lnTo>
                <a:lnTo>
                  <a:pt x="22923" y="36194"/>
                </a:lnTo>
                <a:lnTo>
                  <a:pt x="13335" y="34925"/>
                </a:lnTo>
                <a:close/>
              </a:path>
              <a:path w="2661285" h="398145">
                <a:moveTo>
                  <a:pt x="16383" y="36194"/>
                </a:moveTo>
                <a:lnTo>
                  <a:pt x="14986" y="47117"/>
                </a:lnTo>
                <a:lnTo>
                  <a:pt x="25041" y="42912"/>
                </a:lnTo>
                <a:lnTo>
                  <a:pt x="16383" y="36194"/>
                </a:lnTo>
                <a:close/>
              </a:path>
              <a:path w="2661285" h="398145">
                <a:moveTo>
                  <a:pt x="25041" y="42912"/>
                </a:moveTo>
                <a:lnTo>
                  <a:pt x="14986" y="47117"/>
                </a:lnTo>
                <a:lnTo>
                  <a:pt x="30460" y="47117"/>
                </a:lnTo>
                <a:lnTo>
                  <a:pt x="25041" y="42912"/>
                </a:lnTo>
                <a:close/>
              </a:path>
              <a:path w="2661285" h="398145">
                <a:moveTo>
                  <a:pt x="22923" y="36194"/>
                </a:moveTo>
                <a:lnTo>
                  <a:pt x="16383" y="36194"/>
                </a:lnTo>
                <a:lnTo>
                  <a:pt x="25041" y="42912"/>
                </a:lnTo>
                <a:lnTo>
                  <a:pt x="36734" y="38024"/>
                </a:lnTo>
                <a:lnTo>
                  <a:pt x="22923" y="36194"/>
                </a:lnTo>
                <a:close/>
              </a:path>
              <a:path w="2661285" h="398145">
                <a:moveTo>
                  <a:pt x="44146" y="34925"/>
                </a:moveTo>
                <a:lnTo>
                  <a:pt x="13335" y="34925"/>
                </a:lnTo>
                <a:lnTo>
                  <a:pt x="36734" y="38024"/>
                </a:lnTo>
                <a:lnTo>
                  <a:pt x="44146" y="34925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826008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6448" y="213359"/>
            <a:ext cx="896112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880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7947" y="213359"/>
            <a:ext cx="138684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7107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Segoe UI"/>
                <a:cs typeface="Segoe UI"/>
              </a:rPr>
              <a:t>G</a:t>
            </a:r>
            <a:r>
              <a:rPr sz="2550" dirty="0"/>
              <a:t>IỚI</a:t>
            </a:r>
            <a:r>
              <a:rPr sz="2550" spc="190" dirty="0"/>
              <a:t> </a:t>
            </a:r>
            <a:r>
              <a:rPr sz="2550" dirty="0"/>
              <a:t>THI</a:t>
            </a:r>
            <a:r>
              <a:rPr sz="2550" spc="-15" dirty="0"/>
              <a:t>Ệ</a:t>
            </a:r>
            <a:r>
              <a:rPr sz="2550" dirty="0"/>
              <a:t>U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8800" y="914400"/>
            <a:ext cx="9534525" cy="5210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975" y="909637"/>
            <a:ext cx="9544050" cy="5219700"/>
          </a:xfrm>
          <a:custGeom>
            <a:avLst/>
            <a:gdLst/>
            <a:ahLst/>
            <a:cxnLst/>
            <a:rect l="l" t="t" r="r" b="b"/>
            <a:pathLst>
              <a:path w="9544050" h="5219700">
                <a:moveTo>
                  <a:pt x="0" y="5219700"/>
                </a:moveTo>
                <a:lnTo>
                  <a:pt x="9544050" y="5219700"/>
                </a:lnTo>
                <a:lnTo>
                  <a:pt x="9544050" y="0"/>
                </a:lnTo>
                <a:lnTo>
                  <a:pt x="0" y="0"/>
                </a:lnTo>
                <a:lnTo>
                  <a:pt x="0" y="52197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4563" y="4003547"/>
            <a:ext cx="1501139" cy="792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3264" y="4003547"/>
            <a:ext cx="1536191" cy="792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7015" y="4003547"/>
            <a:ext cx="571500" cy="792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6785" y="4219321"/>
            <a:ext cx="876935" cy="258445"/>
          </a:xfrm>
          <a:custGeom>
            <a:avLst/>
            <a:gdLst/>
            <a:ahLst/>
            <a:cxnLst/>
            <a:rect l="l" t="t" r="r" b="b"/>
            <a:pathLst>
              <a:path w="876935" h="258445">
                <a:moveTo>
                  <a:pt x="366268" y="65785"/>
                </a:moveTo>
                <a:lnTo>
                  <a:pt x="321999" y="79000"/>
                </a:lnTo>
                <a:lnTo>
                  <a:pt x="294435" y="107742"/>
                </a:lnTo>
                <a:lnTo>
                  <a:pt x="282650" y="158285"/>
                </a:lnTo>
                <a:lnTo>
                  <a:pt x="282396" y="176148"/>
                </a:lnTo>
                <a:lnTo>
                  <a:pt x="284085" y="187752"/>
                </a:lnTo>
                <a:lnTo>
                  <a:pt x="307062" y="235198"/>
                </a:lnTo>
                <a:lnTo>
                  <a:pt x="349935" y="255513"/>
                </a:lnTo>
                <a:lnTo>
                  <a:pt x="382828" y="257701"/>
                </a:lnTo>
                <a:lnTo>
                  <a:pt x="394274" y="255602"/>
                </a:lnTo>
                <a:lnTo>
                  <a:pt x="430774" y="236856"/>
                </a:lnTo>
                <a:lnTo>
                  <a:pt x="442374" y="221868"/>
                </a:lnTo>
                <a:lnTo>
                  <a:pt x="370796" y="221862"/>
                </a:lnTo>
                <a:lnTo>
                  <a:pt x="360305" y="220086"/>
                </a:lnTo>
                <a:lnTo>
                  <a:pt x="349731" y="214041"/>
                </a:lnTo>
                <a:lnTo>
                  <a:pt x="337948" y="202079"/>
                </a:lnTo>
                <a:lnTo>
                  <a:pt x="333483" y="190308"/>
                </a:lnTo>
                <a:lnTo>
                  <a:pt x="331724" y="176148"/>
                </a:lnTo>
                <a:lnTo>
                  <a:pt x="453822" y="171530"/>
                </a:lnTo>
                <a:lnTo>
                  <a:pt x="453351" y="157040"/>
                </a:lnTo>
                <a:lnTo>
                  <a:pt x="452154" y="146303"/>
                </a:lnTo>
                <a:lnTo>
                  <a:pt x="405383" y="146303"/>
                </a:lnTo>
                <a:lnTo>
                  <a:pt x="333565" y="134769"/>
                </a:lnTo>
                <a:lnTo>
                  <a:pt x="337594" y="123029"/>
                </a:lnTo>
                <a:lnTo>
                  <a:pt x="345344" y="112080"/>
                </a:lnTo>
                <a:lnTo>
                  <a:pt x="356190" y="105352"/>
                </a:lnTo>
                <a:lnTo>
                  <a:pt x="369188" y="103123"/>
                </a:lnTo>
                <a:lnTo>
                  <a:pt x="437349" y="103123"/>
                </a:lnTo>
                <a:lnTo>
                  <a:pt x="434072" y="97778"/>
                </a:lnTo>
                <a:lnTo>
                  <a:pt x="393679" y="69361"/>
                </a:lnTo>
                <a:lnTo>
                  <a:pt x="380528" y="66681"/>
                </a:lnTo>
                <a:lnTo>
                  <a:pt x="366268" y="65785"/>
                </a:lnTo>
                <a:close/>
              </a:path>
              <a:path w="876935" h="258445">
                <a:moveTo>
                  <a:pt x="402589" y="195579"/>
                </a:moveTo>
                <a:lnTo>
                  <a:pt x="399922" y="204723"/>
                </a:lnTo>
                <a:lnTo>
                  <a:pt x="395986" y="211454"/>
                </a:lnTo>
                <a:lnTo>
                  <a:pt x="390778" y="215645"/>
                </a:lnTo>
                <a:lnTo>
                  <a:pt x="385699" y="219836"/>
                </a:lnTo>
                <a:lnTo>
                  <a:pt x="379221" y="221868"/>
                </a:lnTo>
                <a:lnTo>
                  <a:pt x="442379" y="221862"/>
                </a:lnTo>
                <a:lnTo>
                  <a:pt x="445757" y="216378"/>
                </a:lnTo>
                <a:lnTo>
                  <a:pt x="451231" y="203707"/>
                </a:lnTo>
                <a:lnTo>
                  <a:pt x="402589" y="195579"/>
                </a:lnTo>
                <a:close/>
              </a:path>
              <a:path w="876935" h="258445">
                <a:moveTo>
                  <a:pt x="437349" y="103123"/>
                </a:moveTo>
                <a:lnTo>
                  <a:pt x="369188" y="103123"/>
                </a:lnTo>
                <a:lnTo>
                  <a:pt x="376806" y="104002"/>
                </a:lnTo>
                <a:lnTo>
                  <a:pt x="387391" y="109079"/>
                </a:lnTo>
                <a:lnTo>
                  <a:pt x="399086" y="120306"/>
                </a:lnTo>
                <a:lnTo>
                  <a:pt x="403609" y="131878"/>
                </a:lnTo>
                <a:lnTo>
                  <a:pt x="405383" y="146303"/>
                </a:lnTo>
                <a:lnTo>
                  <a:pt x="452154" y="146303"/>
                </a:lnTo>
                <a:lnTo>
                  <a:pt x="451845" y="143533"/>
                </a:lnTo>
                <a:lnTo>
                  <a:pt x="449235" y="130931"/>
                </a:lnTo>
                <a:lnTo>
                  <a:pt x="445450" y="119157"/>
                </a:lnTo>
                <a:lnTo>
                  <a:pt x="440419" y="108132"/>
                </a:lnTo>
                <a:lnTo>
                  <a:pt x="437349" y="103123"/>
                </a:lnTo>
                <a:close/>
              </a:path>
              <a:path w="876935" h="258445">
                <a:moveTo>
                  <a:pt x="758189" y="69976"/>
                </a:moveTo>
                <a:lnTo>
                  <a:pt x="709421" y="69976"/>
                </a:lnTo>
                <a:lnTo>
                  <a:pt x="709688" y="173119"/>
                </a:lnTo>
                <a:lnTo>
                  <a:pt x="714423" y="221236"/>
                </a:lnTo>
                <a:lnTo>
                  <a:pt x="738808" y="250946"/>
                </a:lnTo>
                <a:lnTo>
                  <a:pt x="776514" y="258078"/>
                </a:lnTo>
                <a:lnTo>
                  <a:pt x="787123" y="256230"/>
                </a:lnTo>
                <a:lnTo>
                  <a:pt x="799215" y="251962"/>
                </a:lnTo>
                <a:lnTo>
                  <a:pt x="813920" y="244569"/>
                </a:lnTo>
                <a:lnTo>
                  <a:pt x="823634" y="236363"/>
                </a:lnTo>
                <a:lnTo>
                  <a:pt x="831722" y="226567"/>
                </a:lnTo>
                <a:lnTo>
                  <a:pt x="876934" y="226567"/>
                </a:lnTo>
                <a:lnTo>
                  <a:pt x="876934" y="221233"/>
                </a:lnTo>
                <a:lnTo>
                  <a:pt x="781431" y="221233"/>
                </a:lnTo>
                <a:lnTo>
                  <a:pt x="775462" y="219455"/>
                </a:lnTo>
                <a:lnTo>
                  <a:pt x="758379" y="173119"/>
                </a:lnTo>
                <a:lnTo>
                  <a:pt x="758292" y="164621"/>
                </a:lnTo>
                <a:lnTo>
                  <a:pt x="758189" y="69976"/>
                </a:lnTo>
                <a:close/>
              </a:path>
              <a:path w="876935" h="258445">
                <a:moveTo>
                  <a:pt x="876934" y="226567"/>
                </a:moveTo>
                <a:lnTo>
                  <a:pt x="831722" y="226567"/>
                </a:lnTo>
                <a:lnTo>
                  <a:pt x="831722" y="254126"/>
                </a:lnTo>
                <a:lnTo>
                  <a:pt x="876934" y="254126"/>
                </a:lnTo>
                <a:lnTo>
                  <a:pt x="876934" y="226567"/>
                </a:lnTo>
                <a:close/>
              </a:path>
              <a:path w="876935" h="258445">
                <a:moveTo>
                  <a:pt x="876934" y="69976"/>
                </a:moveTo>
                <a:lnTo>
                  <a:pt x="828294" y="69976"/>
                </a:lnTo>
                <a:lnTo>
                  <a:pt x="828085" y="164621"/>
                </a:lnTo>
                <a:lnTo>
                  <a:pt x="827394" y="179358"/>
                </a:lnTo>
                <a:lnTo>
                  <a:pt x="811149" y="214375"/>
                </a:lnTo>
                <a:lnTo>
                  <a:pt x="797051" y="221233"/>
                </a:lnTo>
                <a:lnTo>
                  <a:pt x="876934" y="221233"/>
                </a:lnTo>
                <a:lnTo>
                  <a:pt x="876934" y="69976"/>
                </a:lnTo>
                <a:close/>
              </a:path>
              <a:path w="876935" h="258445">
                <a:moveTo>
                  <a:pt x="538988" y="69976"/>
                </a:moveTo>
                <a:lnTo>
                  <a:pt x="493775" y="69976"/>
                </a:lnTo>
                <a:lnTo>
                  <a:pt x="493775" y="254126"/>
                </a:lnTo>
                <a:lnTo>
                  <a:pt x="542544" y="254126"/>
                </a:lnTo>
                <a:lnTo>
                  <a:pt x="542580" y="164565"/>
                </a:lnTo>
                <a:lnTo>
                  <a:pt x="543113" y="149031"/>
                </a:lnTo>
                <a:lnTo>
                  <a:pt x="566674" y="105409"/>
                </a:lnTo>
                <a:lnTo>
                  <a:pt x="574294" y="103123"/>
                </a:lnTo>
                <a:lnTo>
                  <a:pt x="657530" y="103123"/>
                </a:lnTo>
                <a:lnTo>
                  <a:pt x="655342" y="97027"/>
                </a:lnTo>
                <a:lnTo>
                  <a:pt x="538988" y="97027"/>
                </a:lnTo>
                <a:lnTo>
                  <a:pt x="538988" y="69976"/>
                </a:lnTo>
                <a:close/>
              </a:path>
              <a:path w="876935" h="258445">
                <a:moveTo>
                  <a:pt x="657530" y="103123"/>
                </a:moveTo>
                <a:lnTo>
                  <a:pt x="589280" y="103123"/>
                </a:lnTo>
                <a:lnTo>
                  <a:pt x="594994" y="104774"/>
                </a:lnTo>
                <a:lnTo>
                  <a:pt x="604265" y="111251"/>
                </a:lnTo>
                <a:lnTo>
                  <a:pt x="612901" y="160146"/>
                </a:lnTo>
                <a:lnTo>
                  <a:pt x="612901" y="254126"/>
                </a:lnTo>
                <a:lnTo>
                  <a:pt x="661669" y="254126"/>
                </a:lnTo>
                <a:lnTo>
                  <a:pt x="661547" y="160146"/>
                </a:lnTo>
                <a:lnTo>
                  <a:pt x="661491" y="130092"/>
                </a:lnTo>
                <a:lnTo>
                  <a:pt x="660563" y="117136"/>
                </a:lnTo>
                <a:lnTo>
                  <a:pt x="658835" y="106760"/>
                </a:lnTo>
                <a:lnTo>
                  <a:pt x="657530" y="103123"/>
                </a:lnTo>
                <a:close/>
              </a:path>
              <a:path w="876935" h="258445">
                <a:moveTo>
                  <a:pt x="599694" y="65785"/>
                </a:moveTo>
                <a:lnTo>
                  <a:pt x="558683" y="78106"/>
                </a:lnTo>
                <a:lnTo>
                  <a:pt x="538988" y="97027"/>
                </a:lnTo>
                <a:lnTo>
                  <a:pt x="655342" y="97027"/>
                </a:lnTo>
                <a:lnTo>
                  <a:pt x="624920" y="69976"/>
                </a:lnTo>
                <a:lnTo>
                  <a:pt x="599694" y="65785"/>
                </a:lnTo>
                <a:close/>
              </a:path>
              <a:path w="876935" h="258445">
                <a:moveTo>
                  <a:pt x="76834" y="0"/>
                </a:moveTo>
                <a:lnTo>
                  <a:pt x="0" y="0"/>
                </a:lnTo>
                <a:lnTo>
                  <a:pt x="0" y="254126"/>
                </a:lnTo>
                <a:lnTo>
                  <a:pt x="47625" y="254126"/>
                </a:lnTo>
                <a:lnTo>
                  <a:pt x="47625" y="54101"/>
                </a:lnTo>
                <a:lnTo>
                  <a:pt x="91222" y="54101"/>
                </a:lnTo>
                <a:lnTo>
                  <a:pt x="76834" y="0"/>
                </a:lnTo>
                <a:close/>
              </a:path>
              <a:path w="876935" h="258445">
                <a:moveTo>
                  <a:pt x="91222" y="54101"/>
                </a:moveTo>
                <a:lnTo>
                  <a:pt x="47625" y="54101"/>
                </a:lnTo>
                <a:lnTo>
                  <a:pt x="97916" y="254126"/>
                </a:lnTo>
                <a:lnTo>
                  <a:pt x="147319" y="254126"/>
                </a:lnTo>
                <a:lnTo>
                  <a:pt x="167730" y="173354"/>
                </a:lnTo>
                <a:lnTo>
                  <a:pt x="122936" y="173354"/>
                </a:lnTo>
                <a:lnTo>
                  <a:pt x="91222" y="54101"/>
                </a:lnTo>
                <a:close/>
              </a:path>
              <a:path w="876935" h="258445">
                <a:moveTo>
                  <a:pt x="245490" y="54101"/>
                </a:moveTo>
                <a:lnTo>
                  <a:pt x="197865" y="54101"/>
                </a:lnTo>
                <a:lnTo>
                  <a:pt x="197865" y="254126"/>
                </a:lnTo>
                <a:lnTo>
                  <a:pt x="245490" y="254126"/>
                </a:lnTo>
                <a:lnTo>
                  <a:pt x="245490" y="54101"/>
                </a:lnTo>
                <a:close/>
              </a:path>
              <a:path w="876935" h="258445">
                <a:moveTo>
                  <a:pt x="245490" y="0"/>
                </a:moveTo>
                <a:lnTo>
                  <a:pt x="168528" y="0"/>
                </a:lnTo>
                <a:lnTo>
                  <a:pt x="122936" y="173354"/>
                </a:lnTo>
                <a:lnTo>
                  <a:pt x="167730" y="173354"/>
                </a:lnTo>
                <a:lnTo>
                  <a:pt x="197865" y="54101"/>
                </a:lnTo>
                <a:lnTo>
                  <a:pt x="245490" y="54101"/>
                </a:lnTo>
                <a:lnTo>
                  <a:pt x="2454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0351" y="4322445"/>
            <a:ext cx="72390" cy="43180"/>
          </a:xfrm>
          <a:custGeom>
            <a:avLst/>
            <a:gdLst/>
            <a:ahLst/>
            <a:cxnLst/>
            <a:rect l="l" t="t" r="r" b="b"/>
            <a:pathLst>
              <a:path w="72389" h="43179">
                <a:moveTo>
                  <a:pt x="35623" y="0"/>
                </a:moveTo>
                <a:lnTo>
                  <a:pt x="22624" y="2228"/>
                </a:lnTo>
                <a:lnTo>
                  <a:pt x="11778" y="8956"/>
                </a:lnTo>
                <a:lnTo>
                  <a:pt x="4028" y="19905"/>
                </a:lnTo>
                <a:lnTo>
                  <a:pt x="0" y="31645"/>
                </a:lnTo>
                <a:lnTo>
                  <a:pt x="71818" y="43179"/>
                </a:lnTo>
                <a:lnTo>
                  <a:pt x="53825" y="5955"/>
                </a:lnTo>
                <a:lnTo>
                  <a:pt x="3562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6207" y="4289297"/>
            <a:ext cx="167640" cy="188595"/>
          </a:xfrm>
          <a:custGeom>
            <a:avLst/>
            <a:gdLst/>
            <a:ahLst/>
            <a:cxnLst/>
            <a:rect l="l" t="t" r="r" b="b"/>
            <a:pathLst>
              <a:path w="167639" h="188595">
                <a:moveTo>
                  <a:pt x="0" y="0"/>
                </a:moveTo>
                <a:lnTo>
                  <a:pt x="48768" y="0"/>
                </a:lnTo>
                <a:lnTo>
                  <a:pt x="48768" y="84581"/>
                </a:lnTo>
                <a:lnTo>
                  <a:pt x="48957" y="103142"/>
                </a:lnTo>
                <a:lnTo>
                  <a:pt x="56515" y="142747"/>
                </a:lnTo>
                <a:lnTo>
                  <a:pt x="61214" y="146050"/>
                </a:lnTo>
                <a:lnTo>
                  <a:pt x="66040" y="149478"/>
                </a:lnTo>
                <a:lnTo>
                  <a:pt x="72009" y="151256"/>
                </a:lnTo>
                <a:lnTo>
                  <a:pt x="79248" y="151256"/>
                </a:lnTo>
                <a:lnTo>
                  <a:pt x="87630" y="151256"/>
                </a:lnTo>
                <a:lnTo>
                  <a:pt x="116810" y="120301"/>
                </a:lnTo>
                <a:lnTo>
                  <a:pt x="118872" y="0"/>
                </a:lnTo>
                <a:lnTo>
                  <a:pt x="167512" y="0"/>
                </a:lnTo>
                <a:lnTo>
                  <a:pt x="167512" y="184150"/>
                </a:lnTo>
                <a:lnTo>
                  <a:pt x="122300" y="184150"/>
                </a:lnTo>
                <a:lnTo>
                  <a:pt x="122300" y="156590"/>
                </a:lnTo>
                <a:lnTo>
                  <a:pt x="114212" y="166386"/>
                </a:lnTo>
                <a:lnTo>
                  <a:pt x="104498" y="174592"/>
                </a:lnTo>
                <a:lnTo>
                  <a:pt x="89793" y="181985"/>
                </a:lnTo>
                <a:lnTo>
                  <a:pt x="77701" y="186253"/>
                </a:lnTo>
                <a:lnTo>
                  <a:pt x="67092" y="188101"/>
                </a:lnTo>
                <a:lnTo>
                  <a:pt x="51741" y="187429"/>
                </a:lnTo>
                <a:lnTo>
                  <a:pt x="10078" y="163658"/>
                </a:lnTo>
                <a:lnTo>
                  <a:pt x="327" y="12696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0561" y="4285107"/>
            <a:ext cx="168275" cy="188595"/>
          </a:xfrm>
          <a:custGeom>
            <a:avLst/>
            <a:gdLst/>
            <a:ahLst/>
            <a:cxnLst/>
            <a:rect l="l" t="t" r="r" b="b"/>
            <a:pathLst>
              <a:path w="168275" h="188595">
                <a:moveTo>
                  <a:pt x="105918" y="0"/>
                </a:moveTo>
                <a:lnTo>
                  <a:pt x="144915" y="11205"/>
                </a:lnTo>
                <a:lnTo>
                  <a:pt x="166787" y="51350"/>
                </a:lnTo>
                <a:lnTo>
                  <a:pt x="167894" y="188341"/>
                </a:lnTo>
                <a:lnTo>
                  <a:pt x="119125" y="188341"/>
                </a:lnTo>
                <a:lnTo>
                  <a:pt x="119125" y="94361"/>
                </a:lnTo>
                <a:lnTo>
                  <a:pt x="118793" y="77095"/>
                </a:lnTo>
                <a:lnTo>
                  <a:pt x="101218" y="38989"/>
                </a:lnTo>
                <a:lnTo>
                  <a:pt x="95504" y="37338"/>
                </a:lnTo>
                <a:lnTo>
                  <a:pt x="88900" y="37338"/>
                </a:lnTo>
                <a:lnTo>
                  <a:pt x="80518" y="37338"/>
                </a:lnTo>
                <a:lnTo>
                  <a:pt x="72898" y="39624"/>
                </a:lnTo>
                <a:lnTo>
                  <a:pt x="66167" y="44323"/>
                </a:lnTo>
                <a:lnTo>
                  <a:pt x="59562" y="48895"/>
                </a:lnTo>
                <a:lnTo>
                  <a:pt x="48804" y="98779"/>
                </a:lnTo>
                <a:lnTo>
                  <a:pt x="48768" y="188341"/>
                </a:lnTo>
                <a:lnTo>
                  <a:pt x="0" y="188341"/>
                </a:lnTo>
                <a:lnTo>
                  <a:pt x="0" y="4191"/>
                </a:lnTo>
                <a:lnTo>
                  <a:pt x="45212" y="4191"/>
                </a:lnTo>
                <a:lnTo>
                  <a:pt x="45212" y="31242"/>
                </a:lnTo>
                <a:lnTo>
                  <a:pt x="54635" y="20699"/>
                </a:lnTo>
                <a:lnTo>
                  <a:pt x="64907" y="12320"/>
                </a:lnTo>
                <a:lnTo>
                  <a:pt x="76033" y="6102"/>
                </a:lnTo>
                <a:lnTo>
                  <a:pt x="88017" y="2046"/>
                </a:lnTo>
                <a:lnTo>
                  <a:pt x="100864" y="152"/>
                </a:lnTo>
                <a:lnTo>
                  <a:pt x="10591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9129" y="4285107"/>
            <a:ext cx="172085" cy="192405"/>
          </a:xfrm>
          <a:custGeom>
            <a:avLst/>
            <a:gdLst/>
            <a:ahLst/>
            <a:cxnLst/>
            <a:rect l="l" t="t" r="r" b="b"/>
            <a:pathLst>
              <a:path w="172085" h="192404">
                <a:moveTo>
                  <a:pt x="83924" y="0"/>
                </a:moveTo>
                <a:lnTo>
                  <a:pt x="123363" y="8030"/>
                </a:lnTo>
                <a:lnTo>
                  <a:pt x="158076" y="42346"/>
                </a:lnTo>
                <a:lnTo>
                  <a:pt x="171008" y="91254"/>
                </a:lnTo>
                <a:lnTo>
                  <a:pt x="171479" y="105744"/>
                </a:lnTo>
                <a:lnTo>
                  <a:pt x="49380" y="110363"/>
                </a:lnTo>
                <a:lnTo>
                  <a:pt x="51140" y="124522"/>
                </a:lnTo>
                <a:lnTo>
                  <a:pt x="77962" y="154300"/>
                </a:lnTo>
                <a:lnTo>
                  <a:pt x="96878" y="156083"/>
                </a:lnTo>
                <a:lnTo>
                  <a:pt x="103355" y="154051"/>
                </a:lnTo>
                <a:lnTo>
                  <a:pt x="108435" y="149860"/>
                </a:lnTo>
                <a:lnTo>
                  <a:pt x="113642" y="145669"/>
                </a:lnTo>
                <a:lnTo>
                  <a:pt x="117579" y="138938"/>
                </a:lnTo>
                <a:lnTo>
                  <a:pt x="120246" y="129794"/>
                </a:lnTo>
                <a:lnTo>
                  <a:pt x="168887" y="137922"/>
                </a:lnTo>
                <a:lnTo>
                  <a:pt x="148430" y="171070"/>
                </a:lnTo>
                <a:lnTo>
                  <a:pt x="111931" y="189816"/>
                </a:lnTo>
                <a:lnTo>
                  <a:pt x="100485" y="191915"/>
                </a:lnTo>
                <a:lnTo>
                  <a:pt x="82914" y="191498"/>
                </a:lnTo>
                <a:lnTo>
                  <a:pt x="42879" y="182185"/>
                </a:lnTo>
                <a:lnTo>
                  <a:pt x="9640" y="145324"/>
                </a:lnTo>
                <a:lnTo>
                  <a:pt x="0" y="109994"/>
                </a:lnTo>
                <a:lnTo>
                  <a:pt x="306" y="92499"/>
                </a:lnTo>
                <a:lnTo>
                  <a:pt x="7586" y="52130"/>
                </a:lnTo>
                <a:lnTo>
                  <a:pt x="39656" y="13214"/>
                </a:lnTo>
                <a:lnTo>
                  <a:pt x="73712" y="549"/>
                </a:lnTo>
                <a:lnTo>
                  <a:pt x="8392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6785" y="4219321"/>
            <a:ext cx="245745" cy="254635"/>
          </a:xfrm>
          <a:custGeom>
            <a:avLst/>
            <a:gdLst/>
            <a:ahLst/>
            <a:cxnLst/>
            <a:rect l="l" t="t" r="r" b="b"/>
            <a:pathLst>
              <a:path w="245744" h="254635">
                <a:moveTo>
                  <a:pt x="0" y="0"/>
                </a:moveTo>
                <a:lnTo>
                  <a:pt x="76834" y="0"/>
                </a:lnTo>
                <a:lnTo>
                  <a:pt x="122936" y="173354"/>
                </a:lnTo>
                <a:lnTo>
                  <a:pt x="168528" y="0"/>
                </a:lnTo>
                <a:lnTo>
                  <a:pt x="245490" y="0"/>
                </a:lnTo>
                <a:lnTo>
                  <a:pt x="245490" y="254126"/>
                </a:lnTo>
                <a:lnTo>
                  <a:pt x="197865" y="254126"/>
                </a:lnTo>
                <a:lnTo>
                  <a:pt x="197865" y="54101"/>
                </a:lnTo>
                <a:lnTo>
                  <a:pt x="147319" y="254126"/>
                </a:lnTo>
                <a:lnTo>
                  <a:pt x="97916" y="254126"/>
                </a:lnTo>
                <a:lnTo>
                  <a:pt x="47625" y="54101"/>
                </a:lnTo>
                <a:lnTo>
                  <a:pt x="47625" y="254126"/>
                </a:lnTo>
                <a:lnTo>
                  <a:pt x="0" y="25412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9389" y="4279010"/>
            <a:ext cx="1028572" cy="275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60664" y="6256018"/>
            <a:ext cx="1501140" cy="601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89364" y="6256018"/>
            <a:ext cx="1379220" cy="60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96143" y="6256018"/>
            <a:ext cx="571500" cy="60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12885" y="6472263"/>
            <a:ext cx="876935" cy="258445"/>
          </a:xfrm>
          <a:custGeom>
            <a:avLst/>
            <a:gdLst/>
            <a:ahLst/>
            <a:cxnLst/>
            <a:rect l="l" t="t" r="r" b="b"/>
            <a:pathLst>
              <a:path w="876934" h="258445">
                <a:moveTo>
                  <a:pt x="366268" y="65887"/>
                </a:moveTo>
                <a:lnTo>
                  <a:pt x="321994" y="79080"/>
                </a:lnTo>
                <a:lnTo>
                  <a:pt x="294416" y="107779"/>
                </a:lnTo>
                <a:lnTo>
                  <a:pt x="282649" y="158341"/>
                </a:lnTo>
                <a:lnTo>
                  <a:pt x="282390" y="176161"/>
                </a:lnTo>
                <a:lnTo>
                  <a:pt x="284085" y="187805"/>
                </a:lnTo>
                <a:lnTo>
                  <a:pt x="307065" y="235247"/>
                </a:lnTo>
                <a:lnTo>
                  <a:pt x="349939" y="255555"/>
                </a:lnTo>
                <a:lnTo>
                  <a:pt x="382833" y="257731"/>
                </a:lnTo>
                <a:lnTo>
                  <a:pt x="394278" y="255641"/>
                </a:lnTo>
                <a:lnTo>
                  <a:pt x="430779" y="236878"/>
                </a:lnTo>
                <a:lnTo>
                  <a:pt x="442353" y="221932"/>
                </a:lnTo>
                <a:lnTo>
                  <a:pt x="370770" y="221924"/>
                </a:lnTo>
                <a:lnTo>
                  <a:pt x="360288" y="220125"/>
                </a:lnTo>
                <a:lnTo>
                  <a:pt x="349717" y="214055"/>
                </a:lnTo>
                <a:lnTo>
                  <a:pt x="337928" y="202114"/>
                </a:lnTo>
                <a:lnTo>
                  <a:pt x="333478" y="190356"/>
                </a:lnTo>
                <a:lnTo>
                  <a:pt x="331724" y="176161"/>
                </a:lnTo>
                <a:lnTo>
                  <a:pt x="453822" y="171596"/>
                </a:lnTo>
                <a:lnTo>
                  <a:pt x="453354" y="157093"/>
                </a:lnTo>
                <a:lnTo>
                  <a:pt x="452158" y="146342"/>
                </a:lnTo>
                <a:lnTo>
                  <a:pt x="405384" y="146342"/>
                </a:lnTo>
                <a:lnTo>
                  <a:pt x="333561" y="134862"/>
                </a:lnTo>
                <a:lnTo>
                  <a:pt x="337593" y="123128"/>
                </a:lnTo>
                <a:lnTo>
                  <a:pt x="345361" y="112163"/>
                </a:lnTo>
                <a:lnTo>
                  <a:pt x="356200" y="105412"/>
                </a:lnTo>
                <a:lnTo>
                  <a:pt x="369189" y="103162"/>
                </a:lnTo>
                <a:lnTo>
                  <a:pt x="437360" y="103162"/>
                </a:lnTo>
                <a:lnTo>
                  <a:pt x="434082" y="97818"/>
                </a:lnTo>
                <a:lnTo>
                  <a:pt x="393684" y="69436"/>
                </a:lnTo>
                <a:lnTo>
                  <a:pt x="380531" y="66774"/>
                </a:lnTo>
                <a:lnTo>
                  <a:pt x="366268" y="65887"/>
                </a:lnTo>
                <a:close/>
              </a:path>
              <a:path w="876934" h="258445">
                <a:moveTo>
                  <a:pt x="402590" y="195579"/>
                </a:moveTo>
                <a:lnTo>
                  <a:pt x="399923" y="204825"/>
                </a:lnTo>
                <a:lnTo>
                  <a:pt x="395986" y="211531"/>
                </a:lnTo>
                <a:lnTo>
                  <a:pt x="390779" y="215696"/>
                </a:lnTo>
                <a:lnTo>
                  <a:pt x="385699" y="219849"/>
                </a:lnTo>
                <a:lnTo>
                  <a:pt x="379222" y="221932"/>
                </a:lnTo>
                <a:lnTo>
                  <a:pt x="442357" y="221924"/>
                </a:lnTo>
                <a:lnTo>
                  <a:pt x="445759" y="216405"/>
                </a:lnTo>
                <a:lnTo>
                  <a:pt x="451231" y="203733"/>
                </a:lnTo>
                <a:lnTo>
                  <a:pt x="402590" y="195579"/>
                </a:lnTo>
                <a:close/>
              </a:path>
              <a:path w="876934" h="258445">
                <a:moveTo>
                  <a:pt x="437360" y="103162"/>
                </a:moveTo>
                <a:lnTo>
                  <a:pt x="369189" y="103162"/>
                </a:lnTo>
                <a:lnTo>
                  <a:pt x="376822" y="104043"/>
                </a:lnTo>
                <a:lnTo>
                  <a:pt x="387402" y="109125"/>
                </a:lnTo>
                <a:lnTo>
                  <a:pt x="399098" y="120375"/>
                </a:lnTo>
                <a:lnTo>
                  <a:pt x="403612" y="131939"/>
                </a:lnTo>
                <a:lnTo>
                  <a:pt x="405384" y="146342"/>
                </a:lnTo>
                <a:lnTo>
                  <a:pt x="452158" y="146342"/>
                </a:lnTo>
                <a:lnTo>
                  <a:pt x="451851" y="143575"/>
                </a:lnTo>
                <a:lnTo>
                  <a:pt x="449243" y="130964"/>
                </a:lnTo>
                <a:lnTo>
                  <a:pt x="445458" y="119185"/>
                </a:lnTo>
                <a:lnTo>
                  <a:pt x="440428" y="108162"/>
                </a:lnTo>
                <a:lnTo>
                  <a:pt x="437360" y="103162"/>
                </a:lnTo>
                <a:close/>
              </a:path>
              <a:path w="876934" h="258445">
                <a:moveTo>
                  <a:pt x="758190" y="70053"/>
                </a:moveTo>
                <a:lnTo>
                  <a:pt x="709422" y="70053"/>
                </a:lnTo>
                <a:lnTo>
                  <a:pt x="709704" y="179411"/>
                </a:lnTo>
                <a:lnTo>
                  <a:pt x="714415" y="221286"/>
                </a:lnTo>
                <a:lnTo>
                  <a:pt x="738801" y="250967"/>
                </a:lnTo>
                <a:lnTo>
                  <a:pt x="776501" y="258102"/>
                </a:lnTo>
                <a:lnTo>
                  <a:pt x="787113" y="256250"/>
                </a:lnTo>
                <a:lnTo>
                  <a:pt x="799207" y="251991"/>
                </a:lnTo>
                <a:lnTo>
                  <a:pt x="813915" y="244642"/>
                </a:lnTo>
                <a:lnTo>
                  <a:pt x="823631" y="236441"/>
                </a:lnTo>
                <a:lnTo>
                  <a:pt x="831723" y="226618"/>
                </a:lnTo>
                <a:lnTo>
                  <a:pt x="876935" y="226618"/>
                </a:lnTo>
                <a:lnTo>
                  <a:pt x="876935" y="221246"/>
                </a:lnTo>
                <a:lnTo>
                  <a:pt x="781431" y="221246"/>
                </a:lnTo>
                <a:lnTo>
                  <a:pt x="775462" y="219532"/>
                </a:lnTo>
                <a:lnTo>
                  <a:pt x="758379" y="173219"/>
                </a:lnTo>
                <a:lnTo>
                  <a:pt x="758292" y="164684"/>
                </a:lnTo>
                <a:lnTo>
                  <a:pt x="758190" y="70053"/>
                </a:lnTo>
                <a:close/>
              </a:path>
              <a:path w="876934" h="258445">
                <a:moveTo>
                  <a:pt x="876935" y="226618"/>
                </a:moveTo>
                <a:lnTo>
                  <a:pt x="831723" y="226618"/>
                </a:lnTo>
                <a:lnTo>
                  <a:pt x="831723" y="254190"/>
                </a:lnTo>
                <a:lnTo>
                  <a:pt x="876935" y="254190"/>
                </a:lnTo>
                <a:lnTo>
                  <a:pt x="876935" y="226618"/>
                </a:lnTo>
                <a:close/>
              </a:path>
              <a:path w="876934" h="258445">
                <a:moveTo>
                  <a:pt x="876935" y="70053"/>
                </a:moveTo>
                <a:lnTo>
                  <a:pt x="828294" y="70053"/>
                </a:lnTo>
                <a:lnTo>
                  <a:pt x="828085" y="164684"/>
                </a:lnTo>
                <a:lnTo>
                  <a:pt x="827394" y="179411"/>
                </a:lnTo>
                <a:lnTo>
                  <a:pt x="811149" y="214388"/>
                </a:lnTo>
                <a:lnTo>
                  <a:pt x="797052" y="221246"/>
                </a:lnTo>
                <a:lnTo>
                  <a:pt x="876935" y="221246"/>
                </a:lnTo>
                <a:lnTo>
                  <a:pt x="876935" y="70053"/>
                </a:lnTo>
                <a:close/>
              </a:path>
              <a:path w="876934" h="258445">
                <a:moveTo>
                  <a:pt x="538988" y="70053"/>
                </a:moveTo>
                <a:lnTo>
                  <a:pt x="493775" y="70053"/>
                </a:lnTo>
                <a:lnTo>
                  <a:pt x="493775" y="254190"/>
                </a:lnTo>
                <a:lnTo>
                  <a:pt x="542544" y="254190"/>
                </a:lnTo>
                <a:lnTo>
                  <a:pt x="542580" y="164651"/>
                </a:lnTo>
                <a:lnTo>
                  <a:pt x="543114" y="149120"/>
                </a:lnTo>
                <a:lnTo>
                  <a:pt x="559943" y="110096"/>
                </a:lnTo>
                <a:lnTo>
                  <a:pt x="574294" y="103162"/>
                </a:lnTo>
                <a:lnTo>
                  <a:pt x="657526" y="103162"/>
                </a:lnTo>
                <a:lnTo>
                  <a:pt x="655350" y="97104"/>
                </a:lnTo>
                <a:lnTo>
                  <a:pt x="538988" y="97104"/>
                </a:lnTo>
                <a:lnTo>
                  <a:pt x="538988" y="70053"/>
                </a:lnTo>
                <a:close/>
              </a:path>
              <a:path w="876934" h="258445">
                <a:moveTo>
                  <a:pt x="657526" y="103162"/>
                </a:moveTo>
                <a:lnTo>
                  <a:pt x="589280" y="103162"/>
                </a:lnTo>
                <a:lnTo>
                  <a:pt x="594995" y="104787"/>
                </a:lnTo>
                <a:lnTo>
                  <a:pt x="599567" y="108026"/>
                </a:lnTo>
                <a:lnTo>
                  <a:pt x="612902" y="160210"/>
                </a:lnTo>
                <a:lnTo>
                  <a:pt x="612902" y="254190"/>
                </a:lnTo>
                <a:lnTo>
                  <a:pt x="661543" y="254190"/>
                </a:lnTo>
                <a:lnTo>
                  <a:pt x="661420" y="149120"/>
                </a:lnTo>
                <a:lnTo>
                  <a:pt x="661382" y="130146"/>
                </a:lnTo>
                <a:lnTo>
                  <a:pt x="660520" y="117184"/>
                </a:lnTo>
                <a:lnTo>
                  <a:pt x="658831" y="106794"/>
                </a:lnTo>
                <a:lnTo>
                  <a:pt x="657526" y="103162"/>
                </a:lnTo>
                <a:close/>
              </a:path>
              <a:path w="876934" h="258445">
                <a:moveTo>
                  <a:pt x="599694" y="65887"/>
                </a:moveTo>
                <a:lnTo>
                  <a:pt x="558687" y="78193"/>
                </a:lnTo>
                <a:lnTo>
                  <a:pt x="538988" y="97104"/>
                </a:lnTo>
                <a:lnTo>
                  <a:pt x="655350" y="97104"/>
                </a:lnTo>
                <a:lnTo>
                  <a:pt x="624982" y="70042"/>
                </a:lnTo>
                <a:lnTo>
                  <a:pt x="599694" y="65887"/>
                </a:lnTo>
                <a:close/>
              </a:path>
              <a:path w="876934" h="258445">
                <a:moveTo>
                  <a:pt x="76835" y="0"/>
                </a:moveTo>
                <a:lnTo>
                  <a:pt x="0" y="0"/>
                </a:lnTo>
                <a:lnTo>
                  <a:pt x="0" y="254190"/>
                </a:lnTo>
                <a:lnTo>
                  <a:pt x="47625" y="254190"/>
                </a:lnTo>
                <a:lnTo>
                  <a:pt x="47625" y="54101"/>
                </a:lnTo>
                <a:lnTo>
                  <a:pt x="91219" y="54101"/>
                </a:lnTo>
                <a:lnTo>
                  <a:pt x="76835" y="0"/>
                </a:lnTo>
                <a:close/>
              </a:path>
              <a:path w="876934" h="258445">
                <a:moveTo>
                  <a:pt x="91219" y="54101"/>
                </a:moveTo>
                <a:lnTo>
                  <a:pt x="47625" y="54101"/>
                </a:lnTo>
                <a:lnTo>
                  <a:pt x="97917" y="254190"/>
                </a:lnTo>
                <a:lnTo>
                  <a:pt x="147320" y="254190"/>
                </a:lnTo>
                <a:lnTo>
                  <a:pt x="167730" y="173393"/>
                </a:lnTo>
                <a:lnTo>
                  <a:pt x="122936" y="173393"/>
                </a:lnTo>
                <a:lnTo>
                  <a:pt x="91219" y="54101"/>
                </a:lnTo>
                <a:close/>
              </a:path>
              <a:path w="876934" h="258445">
                <a:moveTo>
                  <a:pt x="245491" y="54101"/>
                </a:moveTo>
                <a:lnTo>
                  <a:pt x="197866" y="54101"/>
                </a:lnTo>
                <a:lnTo>
                  <a:pt x="197866" y="254190"/>
                </a:lnTo>
                <a:lnTo>
                  <a:pt x="245491" y="254190"/>
                </a:lnTo>
                <a:lnTo>
                  <a:pt x="245491" y="54101"/>
                </a:lnTo>
                <a:close/>
              </a:path>
              <a:path w="876934" h="258445">
                <a:moveTo>
                  <a:pt x="245491" y="0"/>
                </a:moveTo>
                <a:lnTo>
                  <a:pt x="168529" y="0"/>
                </a:lnTo>
                <a:lnTo>
                  <a:pt x="122936" y="173393"/>
                </a:lnTo>
                <a:lnTo>
                  <a:pt x="167730" y="173393"/>
                </a:lnTo>
                <a:lnTo>
                  <a:pt x="197866" y="54101"/>
                </a:lnTo>
                <a:lnTo>
                  <a:pt x="245491" y="54101"/>
                </a:lnTo>
                <a:lnTo>
                  <a:pt x="2454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46447" y="6575425"/>
            <a:ext cx="72390" cy="43180"/>
          </a:xfrm>
          <a:custGeom>
            <a:avLst/>
            <a:gdLst/>
            <a:ahLst/>
            <a:cxnLst/>
            <a:rect l="l" t="t" r="r" b="b"/>
            <a:pathLst>
              <a:path w="72390" h="43179">
                <a:moveTo>
                  <a:pt x="35627" y="0"/>
                </a:moveTo>
                <a:lnTo>
                  <a:pt x="22639" y="2250"/>
                </a:lnTo>
                <a:lnTo>
                  <a:pt x="11799" y="9001"/>
                </a:lnTo>
                <a:lnTo>
                  <a:pt x="4031" y="19966"/>
                </a:lnTo>
                <a:lnTo>
                  <a:pt x="0" y="31700"/>
                </a:lnTo>
                <a:lnTo>
                  <a:pt x="71822" y="43179"/>
                </a:lnTo>
                <a:lnTo>
                  <a:pt x="53840" y="5963"/>
                </a:lnTo>
                <a:lnTo>
                  <a:pt x="35627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22307" y="6542316"/>
            <a:ext cx="167640" cy="188595"/>
          </a:xfrm>
          <a:custGeom>
            <a:avLst/>
            <a:gdLst/>
            <a:ahLst/>
            <a:cxnLst/>
            <a:rect l="l" t="t" r="r" b="b"/>
            <a:pathLst>
              <a:path w="167640" h="188595">
                <a:moveTo>
                  <a:pt x="0" y="0"/>
                </a:moveTo>
                <a:lnTo>
                  <a:pt x="48768" y="0"/>
                </a:lnTo>
                <a:lnTo>
                  <a:pt x="48768" y="84607"/>
                </a:lnTo>
                <a:lnTo>
                  <a:pt x="48957" y="103166"/>
                </a:lnTo>
                <a:lnTo>
                  <a:pt x="56515" y="142659"/>
                </a:lnTo>
                <a:lnTo>
                  <a:pt x="72009" y="151193"/>
                </a:lnTo>
                <a:lnTo>
                  <a:pt x="79248" y="151193"/>
                </a:lnTo>
                <a:lnTo>
                  <a:pt x="87630" y="151193"/>
                </a:lnTo>
                <a:lnTo>
                  <a:pt x="116809" y="120262"/>
                </a:lnTo>
                <a:lnTo>
                  <a:pt x="118872" y="0"/>
                </a:lnTo>
                <a:lnTo>
                  <a:pt x="167513" y="0"/>
                </a:lnTo>
                <a:lnTo>
                  <a:pt x="167513" y="184137"/>
                </a:lnTo>
                <a:lnTo>
                  <a:pt x="122300" y="184137"/>
                </a:lnTo>
                <a:lnTo>
                  <a:pt x="122300" y="156565"/>
                </a:lnTo>
                <a:lnTo>
                  <a:pt x="114209" y="166388"/>
                </a:lnTo>
                <a:lnTo>
                  <a:pt x="104493" y="174588"/>
                </a:lnTo>
                <a:lnTo>
                  <a:pt x="89785" y="181938"/>
                </a:lnTo>
                <a:lnTo>
                  <a:pt x="77691" y="186196"/>
                </a:lnTo>
                <a:lnTo>
                  <a:pt x="67079" y="188049"/>
                </a:lnTo>
                <a:lnTo>
                  <a:pt x="51733" y="187393"/>
                </a:lnTo>
                <a:lnTo>
                  <a:pt x="10053" y="163604"/>
                </a:lnTo>
                <a:lnTo>
                  <a:pt x="328" y="12693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06661" y="6538150"/>
            <a:ext cx="168275" cy="188595"/>
          </a:xfrm>
          <a:custGeom>
            <a:avLst/>
            <a:gdLst/>
            <a:ahLst/>
            <a:cxnLst/>
            <a:rect l="l" t="t" r="r" b="b"/>
            <a:pathLst>
              <a:path w="168275" h="188595">
                <a:moveTo>
                  <a:pt x="105918" y="0"/>
                </a:moveTo>
                <a:lnTo>
                  <a:pt x="144921" y="11115"/>
                </a:lnTo>
                <a:lnTo>
                  <a:pt x="166744" y="51296"/>
                </a:lnTo>
                <a:lnTo>
                  <a:pt x="167767" y="188302"/>
                </a:lnTo>
                <a:lnTo>
                  <a:pt x="119126" y="188302"/>
                </a:lnTo>
                <a:lnTo>
                  <a:pt x="119126" y="94322"/>
                </a:lnTo>
                <a:lnTo>
                  <a:pt x="118793" y="77025"/>
                </a:lnTo>
                <a:lnTo>
                  <a:pt x="105791" y="42138"/>
                </a:lnTo>
                <a:lnTo>
                  <a:pt x="101219" y="38900"/>
                </a:lnTo>
                <a:lnTo>
                  <a:pt x="95504" y="37274"/>
                </a:lnTo>
                <a:lnTo>
                  <a:pt x="88900" y="37274"/>
                </a:lnTo>
                <a:lnTo>
                  <a:pt x="80518" y="37274"/>
                </a:lnTo>
                <a:lnTo>
                  <a:pt x="50540" y="71176"/>
                </a:lnTo>
                <a:lnTo>
                  <a:pt x="48768" y="188302"/>
                </a:lnTo>
                <a:lnTo>
                  <a:pt x="0" y="188302"/>
                </a:lnTo>
                <a:lnTo>
                  <a:pt x="0" y="4165"/>
                </a:lnTo>
                <a:lnTo>
                  <a:pt x="45212" y="4165"/>
                </a:lnTo>
                <a:lnTo>
                  <a:pt x="45212" y="31216"/>
                </a:lnTo>
                <a:lnTo>
                  <a:pt x="54637" y="20679"/>
                </a:lnTo>
                <a:lnTo>
                  <a:pt x="64911" y="12305"/>
                </a:lnTo>
                <a:lnTo>
                  <a:pt x="76039" y="6093"/>
                </a:lnTo>
                <a:lnTo>
                  <a:pt x="88025" y="2042"/>
                </a:lnTo>
                <a:lnTo>
                  <a:pt x="100876" y="151"/>
                </a:lnTo>
                <a:lnTo>
                  <a:pt x="10591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95229" y="6538150"/>
            <a:ext cx="172085" cy="192405"/>
          </a:xfrm>
          <a:custGeom>
            <a:avLst/>
            <a:gdLst/>
            <a:ahLst/>
            <a:cxnLst/>
            <a:rect l="l" t="t" r="r" b="b"/>
            <a:pathLst>
              <a:path w="172084" h="192404">
                <a:moveTo>
                  <a:pt x="83924" y="0"/>
                </a:moveTo>
                <a:lnTo>
                  <a:pt x="123371" y="7986"/>
                </a:lnTo>
                <a:lnTo>
                  <a:pt x="158085" y="42275"/>
                </a:lnTo>
                <a:lnTo>
                  <a:pt x="171011" y="91205"/>
                </a:lnTo>
                <a:lnTo>
                  <a:pt x="171478" y="105708"/>
                </a:lnTo>
                <a:lnTo>
                  <a:pt x="49380" y="110274"/>
                </a:lnTo>
                <a:lnTo>
                  <a:pt x="51135" y="124468"/>
                </a:lnTo>
                <a:lnTo>
                  <a:pt x="77944" y="154237"/>
                </a:lnTo>
                <a:lnTo>
                  <a:pt x="96878" y="156044"/>
                </a:lnTo>
                <a:lnTo>
                  <a:pt x="103355" y="153962"/>
                </a:lnTo>
                <a:lnTo>
                  <a:pt x="108435" y="149809"/>
                </a:lnTo>
                <a:lnTo>
                  <a:pt x="113642" y="145643"/>
                </a:lnTo>
                <a:lnTo>
                  <a:pt x="117579" y="138937"/>
                </a:lnTo>
                <a:lnTo>
                  <a:pt x="120246" y="129692"/>
                </a:lnTo>
                <a:lnTo>
                  <a:pt x="168887" y="137845"/>
                </a:lnTo>
                <a:lnTo>
                  <a:pt x="148436" y="170990"/>
                </a:lnTo>
                <a:lnTo>
                  <a:pt x="111935" y="189753"/>
                </a:lnTo>
                <a:lnTo>
                  <a:pt x="100489" y="191843"/>
                </a:lnTo>
                <a:lnTo>
                  <a:pt x="82918" y="191429"/>
                </a:lnTo>
                <a:lnTo>
                  <a:pt x="42883" y="182146"/>
                </a:lnTo>
                <a:lnTo>
                  <a:pt x="9641" y="145261"/>
                </a:lnTo>
                <a:lnTo>
                  <a:pt x="0" y="109949"/>
                </a:lnTo>
                <a:lnTo>
                  <a:pt x="306" y="92454"/>
                </a:lnTo>
                <a:lnTo>
                  <a:pt x="7574" y="52071"/>
                </a:lnTo>
                <a:lnTo>
                  <a:pt x="39650" y="13192"/>
                </a:lnTo>
                <a:lnTo>
                  <a:pt x="73717" y="548"/>
                </a:lnTo>
                <a:lnTo>
                  <a:pt x="8392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12885" y="6472263"/>
            <a:ext cx="245745" cy="254635"/>
          </a:xfrm>
          <a:custGeom>
            <a:avLst/>
            <a:gdLst/>
            <a:ahLst/>
            <a:cxnLst/>
            <a:rect l="l" t="t" r="r" b="b"/>
            <a:pathLst>
              <a:path w="245745" h="254634">
                <a:moveTo>
                  <a:pt x="0" y="0"/>
                </a:moveTo>
                <a:lnTo>
                  <a:pt x="76835" y="0"/>
                </a:lnTo>
                <a:lnTo>
                  <a:pt x="122936" y="173393"/>
                </a:lnTo>
                <a:lnTo>
                  <a:pt x="168529" y="0"/>
                </a:lnTo>
                <a:lnTo>
                  <a:pt x="245491" y="0"/>
                </a:lnTo>
                <a:lnTo>
                  <a:pt x="245491" y="254190"/>
                </a:lnTo>
                <a:lnTo>
                  <a:pt x="197866" y="254190"/>
                </a:lnTo>
                <a:lnTo>
                  <a:pt x="197866" y="54101"/>
                </a:lnTo>
                <a:lnTo>
                  <a:pt x="147320" y="254190"/>
                </a:lnTo>
                <a:lnTo>
                  <a:pt x="97917" y="254190"/>
                </a:lnTo>
                <a:lnTo>
                  <a:pt x="47625" y="54101"/>
                </a:lnTo>
                <a:lnTo>
                  <a:pt x="47625" y="254190"/>
                </a:lnTo>
                <a:lnTo>
                  <a:pt x="0" y="25419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25244" y="6461836"/>
            <a:ext cx="881846" cy="345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15183" y="4546091"/>
            <a:ext cx="2132075" cy="7924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74820" y="4546091"/>
            <a:ext cx="571500" cy="792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61817" y="4756022"/>
            <a:ext cx="1623187" cy="2705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86755" y="1641348"/>
            <a:ext cx="1618488" cy="10149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01740" y="1641348"/>
            <a:ext cx="731519" cy="1014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29755" y="1641348"/>
            <a:ext cx="984503" cy="10149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10756" y="1641348"/>
            <a:ext cx="729996" cy="10149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77204" y="1916048"/>
            <a:ext cx="985519" cy="417195"/>
          </a:xfrm>
          <a:custGeom>
            <a:avLst/>
            <a:gdLst/>
            <a:ahLst/>
            <a:cxnLst/>
            <a:rect l="l" t="t" r="r" b="b"/>
            <a:pathLst>
              <a:path w="985520" h="417194">
                <a:moveTo>
                  <a:pt x="427100" y="354075"/>
                </a:moveTo>
                <a:lnTo>
                  <a:pt x="364363" y="354075"/>
                </a:lnTo>
                <a:lnTo>
                  <a:pt x="364363" y="416813"/>
                </a:lnTo>
                <a:lnTo>
                  <a:pt x="427100" y="416813"/>
                </a:lnTo>
                <a:lnTo>
                  <a:pt x="427100" y="354075"/>
                </a:lnTo>
                <a:close/>
              </a:path>
              <a:path w="985520" h="417194">
                <a:moveTo>
                  <a:pt x="426847" y="90170"/>
                </a:moveTo>
                <a:lnTo>
                  <a:pt x="364109" y="90170"/>
                </a:lnTo>
                <a:lnTo>
                  <a:pt x="364109" y="327278"/>
                </a:lnTo>
                <a:lnTo>
                  <a:pt x="426847" y="327278"/>
                </a:lnTo>
                <a:lnTo>
                  <a:pt x="426847" y="90170"/>
                </a:lnTo>
                <a:close/>
              </a:path>
              <a:path w="985520" h="417194">
                <a:moveTo>
                  <a:pt x="548513" y="90170"/>
                </a:moveTo>
                <a:lnTo>
                  <a:pt x="490220" y="90170"/>
                </a:lnTo>
                <a:lnTo>
                  <a:pt x="490220" y="327278"/>
                </a:lnTo>
                <a:lnTo>
                  <a:pt x="552958" y="327278"/>
                </a:lnTo>
                <a:lnTo>
                  <a:pt x="553138" y="205911"/>
                </a:lnTo>
                <a:lnTo>
                  <a:pt x="553854" y="192293"/>
                </a:lnTo>
                <a:lnTo>
                  <a:pt x="568203" y="148369"/>
                </a:lnTo>
                <a:lnTo>
                  <a:pt x="604774" y="132841"/>
                </a:lnTo>
                <a:lnTo>
                  <a:pt x="701083" y="132841"/>
                </a:lnTo>
                <a:lnTo>
                  <a:pt x="700308" y="129436"/>
                </a:lnTo>
                <a:lnTo>
                  <a:pt x="698098" y="124967"/>
                </a:lnTo>
                <a:lnTo>
                  <a:pt x="548513" y="124967"/>
                </a:lnTo>
                <a:lnTo>
                  <a:pt x="548513" y="90170"/>
                </a:lnTo>
                <a:close/>
              </a:path>
              <a:path w="985520" h="417194">
                <a:moveTo>
                  <a:pt x="701083" y="132841"/>
                </a:moveTo>
                <a:lnTo>
                  <a:pt x="613156" y="132841"/>
                </a:lnTo>
                <a:lnTo>
                  <a:pt x="620522" y="134874"/>
                </a:lnTo>
                <a:lnTo>
                  <a:pt x="628353" y="140473"/>
                </a:lnTo>
                <a:lnTo>
                  <a:pt x="643259" y="188461"/>
                </a:lnTo>
                <a:lnTo>
                  <a:pt x="643509" y="327278"/>
                </a:lnTo>
                <a:lnTo>
                  <a:pt x="706247" y="327278"/>
                </a:lnTo>
                <a:lnTo>
                  <a:pt x="706134" y="174166"/>
                </a:lnTo>
                <a:lnTo>
                  <a:pt x="705991" y="166847"/>
                </a:lnTo>
                <a:lnTo>
                  <a:pt x="705072" y="154607"/>
                </a:lnTo>
                <a:lnTo>
                  <a:pt x="703256" y="142393"/>
                </a:lnTo>
                <a:lnTo>
                  <a:pt x="701083" y="132841"/>
                </a:lnTo>
                <a:close/>
              </a:path>
              <a:path w="985520" h="417194">
                <a:moveTo>
                  <a:pt x="626618" y="84836"/>
                </a:moveTo>
                <a:lnTo>
                  <a:pt x="578470" y="97680"/>
                </a:lnTo>
                <a:lnTo>
                  <a:pt x="548513" y="124967"/>
                </a:lnTo>
                <a:lnTo>
                  <a:pt x="698098" y="124967"/>
                </a:lnTo>
                <a:lnTo>
                  <a:pt x="664048" y="92098"/>
                </a:lnTo>
                <a:lnTo>
                  <a:pt x="626618" y="84836"/>
                </a:lnTo>
                <a:close/>
              </a:path>
              <a:path w="985520" h="417194">
                <a:moveTo>
                  <a:pt x="99695" y="184403"/>
                </a:moveTo>
                <a:lnTo>
                  <a:pt x="33909" y="184403"/>
                </a:lnTo>
                <a:lnTo>
                  <a:pt x="33909" y="327278"/>
                </a:lnTo>
                <a:lnTo>
                  <a:pt x="171620" y="327018"/>
                </a:lnTo>
                <a:lnTo>
                  <a:pt x="220313" y="319221"/>
                </a:lnTo>
                <a:lnTo>
                  <a:pt x="254634" y="301506"/>
                </a:lnTo>
                <a:lnTo>
                  <a:pt x="281243" y="272161"/>
                </a:lnTo>
                <a:lnTo>
                  <a:pt x="99695" y="272161"/>
                </a:lnTo>
                <a:lnTo>
                  <a:pt x="99695" y="184403"/>
                </a:lnTo>
                <a:close/>
              </a:path>
              <a:path w="985520" h="417194">
                <a:moveTo>
                  <a:pt x="281017" y="55372"/>
                </a:moveTo>
                <a:lnTo>
                  <a:pt x="99695" y="55372"/>
                </a:lnTo>
                <a:lnTo>
                  <a:pt x="133840" y="55380"/>
                </a:lnTo>
                <a:lnTo>
                  <a:pt x="148621" y="55615"/>
                </a:lnTo>
                <a:lnTo>
                  <a:pt x="196144" y="62152"/>
                </a:lnTo>
                <a:lnTo>
                  <a:pt x="229672" y="96515"/>
                </a:lnTo>
                <a:lnTo>
                  <a:pt x="239028" y="141525"/>
                </a:lnTo>
                <a:lnTo>
                  <a:pt x="239787" y="174302"/>
                </a:lnTo>
                <a:lnTo>
                  <a:pt x="239039" y="188753"/>
                </a:lnTo>
                <a:lnTo>
                  <a:pt x="227916" y="236977"/>
                </a:lnTo>
                <a:lnTo>
                  <a:pt x="190122" y="268735"/>
                </a:lnTo>
                <a:lnTo>
                  <a:pt x="149352" y="272161"/>
                </a:lnTo>
                <a:lnTo>
                  <a:pt x="281243" y="272161"/>
                </a:lnTo>
                <a:lnTo>
                  <a:pt x="300542" y="228590"/>
                </a:lnTo>
                <a:lnTo>
                  <a:pt x="307911" y="178527"/>
                </a:lnTo>
                <a:lnTo>
                  <a:pt x="308212" y="163953"/>
                </a:lnTo>
                <a:lnTo>
                  <a:pt x="307812" y="149815"/>
                </a:lnTo>
                <a:lnTo>
                  <a:pt x="303314" y="111468"/>
                </a:lnTo>
                <a:lnTo>
                  <a:pt x="287384" y="65948"/>
                </a:lnTo>
                <a:lnTo>
                  <a:pt x="281017" y="55372"/>
                </a:lnTo>
                <a:close/>
              </a:path>
              <a:path w="985520" h="417194">
                <a:moveTo>
                  <a:pt x="169799" y="142875"/>
                </a:moveTo>
                <a:lnTo>
                  <a:pt x="0" y="142875"/>
                </a:lnTo>
                <a:lnTo>
                  <a:pt x="0" y="184403"/>
                </a:lnTo>
                <a:lnTo>
                  <a:pt x="169799" y="184403"/>
                </a:lnTo>
                <a:lnTo>
                  <a:pt x="169799" y="142875"/>
                </a:lnTo>
                <a:close/>
              </a:path>
              <a:path w="985520" h="417194">
                <a:moveTo>
                  <a:pt x="154432" y="0"/>
                </a:moveTo>
                <a:lnTo>
                  <a:pt x="33909" y="0"/>
                </a:lnTo>
                <a:lnTo>
                  <a:pt x="33909" y="142875"/>
                </a:lnTo>
                <a:lnTo>
                  <a:pt x="99695" y="142875"/>
                </a:lnTo>
                <a:lnTo>
                  <a:pt x="99695" y="55372"/>
                </a:lnTo>
                <a:lnTo>
                  <a:pt x="281017" y="55372"/>
                </a:lnTo>
                <a:lnTo>
                  <a:pt x="246689" y="20360"/>
                </a:lnTo>
                <a:lnTo>
                  <a:pt x="208133" y="4168"/>
                </a:lnTo>
                <a:lnTo>
                  <a:pt x="170278" y="260"/>
                </a:lnTo>
                <a:lnTo>
                  <a:pt x="154432" y="0"/>
                </a:lnTo>
                <a:close/>
              </a:path>
              <a:path w="985520" h="417194">
                <a:moveTo>
                  <a:pt x="832104" y="0"/>
                </a:moveTo>
                <a:lnTo>
                  <a:pt x="769366" y="0"/>
                </a:lnTo>
                <a:lnTo>
                  <a:pt x="769366" y="327278"/>
                </a:lnTo>
                <a:lnTo>
                  <a:pt x="832104" y="327278"/>
                </a:lnTo>
                <a:lnTo>
                  <a:pt x="832107" y="206994"/>
                </a:lnTo>
                <a:lnTo>
                  <a:pt x="832571" y="193348"/>
                </a:lnTo>
                <a:lnTo>
                  <a:pt x="847774" y="147192"/>
                </a:lnTo>
                <a:lnTo>
                  <a:pt x="883666" y="132841"/>
                </a:lnTo>
                <a:lnTo>
                  <a:pt x="979495" y="132841"/>
                </a:lnTo>
                <a:lnTo>
                  <a:pt x="976174" y="124149"/>
                </a:lnTo>
                <a:lnTo>
                  <a:pt x="973964" y="120396"/>
                </a:lnTo>
                <a:lnTo>
                  <a:pt x="832104" y="120396"/>
                </a:lnTo>
                <a:lnTo>
                  <a:pt x="832104" y="0"/>
                </a:lnTo>
                <a:close/>
              </a:path>
              <a:path w="985520" h="417194">
                <a:moveTo>
                  <a:pt x="979495" y="132841"/>
                </a:moveTo>
                <a:lnTo>
                  <a:pt x="892683" y="132841"/>
                </a:lnTo>
                <a:lnTo>
                  <a:pt x="900303" y="134747"/>
                </a:lnTo>
                <a:lnTo>
                  <a:pt x="906272" y="138811"/>
                </a:lnTo>
                <a:lnTo>
                  <a:pt x="922153" y="184051"/>
                </a:lnTo>
                <a:lnTo>
                  <a:pt x="922401" y="327278"/>
                </a:lnTo>
                <a:lnTo>
                  <a:pt x="985139" y="327278"/>
                </a:lnTo>
                <a:lnTo>
                  <a:pt x="985040" y="180832"/>
                </a:lnTo>
                <a:lnTo>
                  <a:pt x="980679" y="135938"/>
                </a:lnTo>
                <a:lnTo>
                  <a:pt x="979495" y="132841"/>
                </a:lnTo>
                <a:close/>
              </a:path>
              <a:path w="985520" h="417194">
                <a:moveTo>
                  <a:pt x="899877" y="84949"/>
                </a:moveTo>
                <a:lnTo>
                  <a:pt x="852327" y="101527"/>
                </a:lnTo>
                <a:lnTo>
                  <a:pt x="832104" y="120396"/>
                </a:lnTo>
                <a:lnTo>
                  <a:pt x="973964" y="120396"/>
                </a:lnTo>
                <a:lnTo>
                  <a:pt x="938537" y="90707"/>
                </a:lnTo>
                <a:lnTo>
                  <a:pt x="899877" y="84949"/>
                </a:lnTo>
                <a:close/>
              </a:path>
              <a:path w="985520" h="417194">
                <a:moveTo>
                  <a:pt x="426847" y="0"/>
                </a:moveTo>
                <a:lnTo>
                  <a:pt x="364109" y="0"/>
                </a:lnTo>
                <a:lnTo>
                  <a:pt x="364109" y="58038"/>
                </a:lnTo>
                <a:lnTo>
                  <a:pt x="426847" y="58038"/>
                </a:lnTo>
                <a:lnTo>
                  <a:pt x="42684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41567" y="227012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62737" y="0"/>
                </a:lnTo>
                <a:lnTo>
                  <a:pt x="62737" y="62737"/>
                </a:lnTo>
                <a:lnTo>
                  <a:pt x="0" y="6273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41314" y="2006219"/>
            <a:ext cx="62865" cy="237490"/>
          </a:xfrm>
          <a:custGeom>
            <a:avLst/>
            <a:gdLst/>
            <a:ahLst/>
            <a:cxnLst/>
            <a:rect l="l" t="t" r="r" b="b"/>
            <a:pathLst>
              <a:path w="62864" h="237489">
                <a:moveTo>
                  <a:pt x="0" y="0"/>
                </a:moveTo>
                <a:lnTo>
                  <a:pt x="62737" y="0"/>
                </a:lnTo>
                <a:lnTo>
                  <a:pt x="62737" y="237108"/>
                </a:lnTo>
                <a:lnTo>
                  <a:pt x="0" y="237108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67425" y="2000885"/>
            <a:ext cx="216535" cy="242570"/>
          </a:xfrm>
          <a:custGeom>
            <a:avLst/>
            <a:gdLst/>
            <a:ahLst/>
            <a:cxnLst/>
            <a:rect l="l" t="t" r="r" b="b"/>
            <a:pathLst>
              <a:path w="216535" h="242569">
                <a:moveTo>
                  <a:pt x="136398" y="0"/>
                </a:moveTo>
                <a:lnTo>
                  <a:pt x="173828" y="7262"/>
                </a:lnTo>
                <a:lnTo>
                  <a:pt x="204787" y="33881"/>
                </a:lnTo>
                <a:lnTo>
                  <a:pt x="215771" y="82011"/>
                </a:lnTo>
                <a:lnTo>
                  <a:pt x="216026" y="242442"/>
                </a:lnTo>
                <a:lnTo>
                  <a:pt x="153288" y="242442"/>
                </a:lnTo>
                <a:lnTo>
                  <a:pt x="153288" y="121412"/>
                </a:lnTo>
                <a:lnTo>
                  <a:pt x="153039" y="103625"/>
                </a:lnTo>
                <a:lnTo>
                  <a:pt x="145017" y="63856"/>
                </a:lnTo>
                <a:lnTo>
                  <a:pt x="122936" y="48005"/>
                </a:lnTo>
                <a:lnTo>
                  <a:pt x="114553" y="48005"/>
                </a:lnTo>
                <a:lnTo>
                  <a:pt x="77983" y="63533"/>
                </a:lnTo>
                <a:lnTo>
                  <a:pt x="63634" y="107457"/>
                </a:lnTo>
                <a:lnTo>
                  <a:pt x="62737" y="242442"/>
                </a:lnTo>
                <a:lnTo>
                  <a:pt x="0" y="242442"/>
                </a:lnTo>
                <a:lnTo>
                  <a:pt x="0" y="5334"/>
                </a:lnTo>
                <a:lnTo>
                  <a:pt x="58292" y="5334"/>
                </a:lnTo>
                <a:lnTo>
                  <a:pt x="58292" y="40131"/>
                </a:lnTo>
                <a:lnTo>
                  <a:pt x="67609" y="29349"/>
                </a:lnTo>
                <a:lnTo>
                  <a:pt x="99575" y="7116"/>
                </a:lnTo>
                <a:lnTo>
                  <a:pt x="124233" y="699"/>
                </a:lnTo>
                <a:lnTo>
                  <a:pt x="13639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76900" y="1971420"/>
            <a:ext cx="140335" cy="217170"/>
          </a:xfrm>
          <a:custGeom>
            <a:avLst/>
            <a:gdLst/>
            <a:ahLst/>
            <a:cxnLst/>
            <a:rect l="l" t="t" r="r" b="b"/>
            <a:pathLst>
              <a:path w="140335" h="217169">
                <a:moveTo>
                  <a:pt x="0" y="0"/>
                </a:moveTo>
                <a:lnTo>
                  <a:pt x="0" y="87502"/>
                </a:lnTo>
                <a:lnTo>
                  <a:pt x="70103" y="87502"/>
                </a:lnTo>
                <a:lnTo>
                  <a:pt x="70103" y="129031"/>
                </a:lnTo>
                <a:lnTo>
                  <a:pt x="0" y="129031"/>
                </a:lnTo>
                <a:lnTo>
                  <a:pt x="0" y="216788"/>
                </a:lnTo>
                <a:lnTo>
                  <a:pt x="49657" y="216788"/>
                </a:lnTo>
                <a:lnTo>
                  <a:pt x="65857" y="216408"/>
                </a:lnTo>
                <a:lnTo>
                  <a:pt x="104754" y="207373"/>
                </a:lnTo>
                <a:lnTo>
                  <a:pt x="132348" y="170778"/>
                </a:lnTo>
                <a:lnTo>
                  <a:pt x="140092" y="118930"/>
                </a:lnTo>
                <a:lnTo>
                  <a:pt x="139936" y="101105"/>
                </a:lnTo>
                <a:lnTo>
                  <a:pt x="134844" y="54643"/>
                </a:lnTo>
                <a:lnTo>
                  <a:pt x="117122" y="20870"/>
                </a:lnTo>
                <a:lnTo>
                  <a:pt x="74207" y="2115"/>
                </a:lnTo>
                <a:lnTo>
                  <a:pt x="34145" y="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46571" y="1916048"/>
            <a:ext cx="215900" cy="327660"/>
          </a:xfrm>
          <a:custGeom>
            <a:avLst/>
            <a:gdLst/>
            <a:ahLst/>
            <a:cxnLst/>
            <a:rect l="l" t="t" r="r" b="b"/>
            <a:pathLst>
              <a:path w="215900" h="327660">
                <a:moveTo>
                  <a:pt x="0" y="0"/>
                </a:moveTo>
                <a:lnTo>
                  <a:pt x="62737" y="0"/>
                </a:lnTo>
                <a:lnTo>
                  <a:pt x="62737" y="120396"/>
                </a:lnTo>
                <a:lnTo>
                  <a:pt x="72556" y="110077"/>
                </a:lnTo>
                <a:lnTo>
                  <a:pt x="105544" y="89720"/>
                </a:lnTo>
                <a:lnTo>
                  <a:pt x="130511" y="84949"/>
                </a:lnTo>
                <a:lnTo>
                  <a:pt x="145556" y="85529"/>
                </a:lnTo>
                <a:lnTo>
                  <a:pt x="183259" y="97931"/>
                </a:lnTo>
                <a:lnTo>
                  <a:pt x="211313" y="135938"/>
                </a:lnTo>
                <a:lnTo>
                  <a:pt x="215769" y="186199"/>
                </a:lnTo>
                <a:lnTo>
                  <a:pt x="215773" y="327278"/>
                </a:lnTo>
                <a:lnTo>
                  <a:pt x="153034" y="327278"/>
                </a:lnTo>
                <a:lnTo>
                  <a:pt x="153034" y="202056"/>
                </a:lnTo>
                <a:lnTo>
                  <a:pt x="152787" y="184051"/>
                </a:lnTo>
                <a:lnTo>
                  <a:pt x="143001" y="142748"/>
                </a:lnTo>
                <a:lnTo>
                  <a:pt x="136905" y="138811"/>
                </a:lnTo>
                <a:lnTo>
                  <a:pt x="130937" y="134747"/>
                </a:lnTo>
                <a:lnTo>
                  <a:pt x="123316" y="132841"/>
                </a:lnTo>
                <a:lnTo>
                  <a:pt x="114300" y="132841"/>
                </a:lnTo>
                <a:lnTo>
                  <a:pt x="78389" y="147206"/>
                </a:lnTo>
                <a:lnTo>
                  <a:pt x="63205" y="193348"/>
                </a:lnTo>
                <a:lnTo>
                  <a:pt x="62737" y="327278"/>
                </a:lnTo>
                <a:lnTo>
                  <a:pt x="0" y="32727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41314" y="1916048"/>
            <a:ext cx="62865" cy="58419"/>
          </a:xfrm>
          <a:custGeom>
            <a:avLst/>
            <a:gdLst/>
            <a:ahLst/>
            <a:cxnLst/>
            <a:rect l="l" t="t" r="r" b="b"/>
            <a:pathLst>
              <a:path w="62864" h="58419">
                <a:moveTo>
                  <a:pt x="0" y="0"/>
                </a:moveTo>
                <a:lnTo>
                  <a:pt x="62737" y="0"/>
                </a:lnTo>
                <a:lnTo>
                  <a:pt x="62737" y="58038"/>
                </a:lnTo>
                <a:lnTo>
                  <a:pt x="0" y="5803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77204" y="1916048"/>
            <a:ext cx="308610" cy="327660"/>
          </a:xfrm>
          <a:custGeom>
            <a:avLst/>
            <a:gdLst/>
            <a:ahLst/>
            <a:cxnLst/>
            <a:rect l="l" t="t" r="r" b="b"/>
            <a:pathLst>
              <a:path w="308610" h="327660">
                <a:moveTo>
                  <a:pt x="33909" y="0"/>
                </a:moveTo>
                <a:lnTo>
                  <a:pt x="154432" y="0"/>
                </a:lnTo>
                <a:lnTo>
                  <a:pt x="170278" y="260"/>
                </a:lnTo>
                <a:lnTo>
                  <a:pt x="223058" y="9001"/>
                </a:lnTo>
                <a:lnTo>
                  <a:pt x="264504" y="34659"/>
                </a:lnTo>
                <a:lnTo>
                  <a:pt x="287384" y="65948"/>
                </a:lnTo>
                <a:lnTo>
                  <a:pt x="303314" y="111468"/>
                </a:lnTo>
                <a:lnTo>
                  <a:pt x="307812" y="149815"/>
                </a:lnTo>
                <a:lnTo>
                  <a:pt x="308212" y="163953"/>
                </a:lnTo>
                <a:lnTo>
                  <a:pt x="307911" y="178527"/>
                </a:lnTo>
                <a:lnTo>
                  <a:pt x="303309" y="217127"/>
                </a:lnTo>
                <a:lnTo>
                  <a:pt x="286190" y="264103"/>
                </a:lnTo>
                <a:lnTo>
                  <a:pt x="254634" y="301506"/>
                </a:lnTo>
                <a:lnTo>
                  <a:pt x="220313" y="319221"/>
                </a:lnTo>
                <a:lnTo>
                  <a:pt x="171620" y="327018"/>
                </a:lnTo>
                <a:lnTo>
                  <a:pt x="33909" y="327278"/>
                </a:lnTo>
                <a:lnTo>
                  <a:pt x="33909" y="184403"/>
                </a:lnTo>
                <a:lnTo>
                  <a:pt x="0" y="184403"/>
                </a:lnTo>
                <a:lnTo>
                  <a:pt x="0" y="142875"/>
                </a:lnTo>
                <a:lnTo>
                  <a:pt x="33909" y="142875"/>
                </a:lnTo>
                <a:lnTo>
                  <a:pt x="3390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23253" y="1916048"/>
            <a:ext cx="347980" cy="417195"/>
          </a:xfrm>
          <a:custGeom>
            <a:avLst/>
            <a:gdLst/>
            <a:ahLst/>
            <a:cxnLst/>
            <a:rect l="l" t="t" r="r" b="b"/>
            <a:pathLst>
              <a:path w="347979" h="417194">
                <a:moveTo>
                  <a:pt x="347852" y="354075"/>
                </a:moveTo>
                <a:lnTo>
                  <a:pt x="285115" y="354075"/>
                </a:lnTo>
                <a:lnTo>
                  <a:pt x="285115" y="416813"/>
                </a:lnTo>
                <a:lnTo>
                  <a:pt x="347852" y="416813"/>
                </a:lnTo>
                <a:lnTo>
                  <a:pt x="347852" y="354075"/>
                </a:lnTo>
                <a:close/>
              </a:path>
              <a:path w="347979" h="417194">
                <a:moveTo>
                  <a:pt x="347599" y="90170"/>
                </a:moveTo>
                <a:lnTo>
                  <a:pt x="284861" y="90170"/>
                </a:lnTo>
                <a:lnTo>
                  <a:pt x="284861" y="327278"/>
                </a:lnTo>
                <a:lnTo>
                  <a:pt x="347599" y="327278"/>
                </a:lnTo>
                <a:lnTo>
                  <a:pt x="347599" y="90170"/>
                </a:lnTo>
                <a:close/>
              </a:path>
              <a:path w="347979" h="417194">
                <a:moveTo>
                  <a:pt x="65913" y="90170"/>
                </a:moveTo>
                <a:lnTo>
                  <a:pt x="0" y="90170"/>
                </a:lnTo>
                <a:lnTo>
                  <a:pt x="95630" y="327278"/>
                </a:lnTo>
                <a:lnTo>
                  <a:pt x="152019" y="327278"/>
                </a:lnTo>
                <a:lnTo>
                  <a:pt x="182101" y="251587"/>
                </a:lnTo>
                <a:lnTo>
                  <a:pt x="123444" y="251587"/>
                </a:lnTo>
                <a:lnTo>
                  <a:pt x="110490" y="211200"/>
                </a:lnTo>
                <a:lnTo>
                  <a:pt x="65913" y="90170"/>
                </a:lnTo>
                <a:close/>
              </a:path>
              <a:path w="347979" h="417194">
                <a:moveTo>
                  <a:pt x="246252" y="90170"/>
                </a:moveTo>
                <a:lnTo>
                  <a:pt x="181737" y="90170"/>
                </a:lnTo>
                <a:lnTo>
                  <a:pt x="136651" y="211200"/>
                </a:lnTo>
                <a:lnTo>
                  <a:pt x="134239" y="217931"/>
                </a:lnTo>
                <a:lnTo>
                  <a:pt x="132079" y="224536"/>
                </a:lnTo>
                <a:lnTo>
                  <a:pt x="129921" y="231266"/>
                </a:lnTo>
                <a:lnTo>
                  <a:pt x="129031" y="234568"/>
                </a:lnTo>
                <a:lnTo>
                  <a:pt x="126873" y="241300"/>
                </a:lnTo>
                <a:lnTo>
                  <a:pt x="123444" y="251587"/>
                </a:lnTo>
                <a:lnTo>
                  <a:pt x="182101" y="251587"/>
                </a:lnTo>
                <a:lnTo>
                  <a:pt x="246252" y="90170"/>
                </a:lnTo>
                <a:close/>
              </a:path>
              <a:path w="347979" h="417194">
                <a:moveTo>
                  <a:pt x="347599" y="0"/>
                </a:moveTo>
                <a:lnTo>
                  <a:pt x="284861" y="0"/>
                </a:lnTo>
                <a:lnTo>
                  <a:pt x="284861" y="58038"/>
                </a:lnTo>
                <a:lnTo>
                  <a:pt x="347599" y="58038"/>
                </a:lnTo>
                <a:lnTo>
                  <a:pt x="34759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08368" y="227012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62737" y="0"/>
                </a:lnTo>
                <a:lnTo>
                  <a:pt x="62737" y="62737"/>
                </a:lnTo>
                <a:lnTo>
                  <a:pt x="0" y="6273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8114" y="2006219"/>
            <a:ext cx="62865" cy="237490"/>
          </a:xfrm>
          <a:custGeom>
            <a:avLst/>
            <a:gdLst/>
            <a:ahLst/>
            <a:cxnLst/>
            <a:rect l="l" t="t" r="r" b="b"/>
            <a:pathLst>
              <a:path w="62865" h="237489">
                <a:moveTo>
                  <a:pt x="0" y="0"/>
                </a:moveTo>
                <a:lnTo>
                  <a:pt x="62737" y="0"/>
                </a:lnTo>
                <a:lnTo>
                  <a:pt x="62737" y="237108"/>
                </a:lnTo>
                <a:lnTo>
                  <a:pt x="0" y="2371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23253" y="2006219"/>
            <a:ext cx="246379" cy="237490"/>
          </a:xfrm>
          <a:custGeom>
            <a:avLst/>
            <a:gdLst/>
            <a:ahLst/>
            <a:cxnLst/>
            <a:rect l="l" t="t" r="r" b="b"/>
            <a:pathLst>
              <a:path w="246379" h="237489">
                <a:moveTo>
                  <a:pt x="0" y="0"/>
                </a:moveTo>
                <a:lnTo>
                  <a:pt x="65913" y="0"/>
                </a:lnTo>
                <a:lnTo>
                  <a:pt x="110490" y="121030"/>
                </a:lnTo>
                <a:lnTo>
                  <a:pt x="123444" y="161416"/>
                </a:lnTo>
                <a:lnTo>
                  <a:pt x="126873" y="151129"/>
                </a:lnTo>
                <a:lnTo>
                  <a:pt x="129031" y="144398"/>
                </a:lnTo>
                <a:lnTo>
                  <a:pt x="129921" y="141096"/>
                </a:lnTo>
                <a:lnTo>
                  <a:pt x="132079" y="134365"/>
                </a:lnTo>
                <a:lnTo>
                  <a:pt x="134239" y="127761"/>
                </a:lnTo>
                <a:lnTo>
                  <a:pt x="136651" y="121030"/>
                </a:lnTo>
                <a:lnTo>
                  <a:pt x="181737" y="0"/>
                </a:lnTo>
                <a:lnTo>
                  <a:pt x="246252" y="0"/>
                </a:lnTo>
                <a:lnTo>
                  <a:pt x="152019" y="237108"/>
                </a:lnTo>
                <a:lnTo>
                  <a:pt x="95630" y="2371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08114" y="1916048"/>
            <a:ext cx="62865" cy="58419"/>
          </a:xfrm>
          <a:custGeom>
            <a:avLst/>
            <a:gdLst/>
            <a:ahLst/>
            <a:cxnLst/>
            <a:rect l="l" t="t" r="r" b="b"/>
            <a:pathLst>
              <a:path w="62865" h="58419">
                <a:moveTo>
                  <a:pt x="0" y="0"/>
                </a:moveTo>
                <a:lnTo>
                  <a:pt x="62737" y="0"/>
                </a:lnTo>
                <a:lnTo>
                  <a:pt x="62737" y="58038"/>
                </a:lnTo>
                <a:lnTo>
                  <a:pt x="0" y="5803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0200" y="2209800"/>
            <a:ext cx="3276600" cy="914400"/>
          </a:xfrm>
          <a:custGeom>
            <a:avLst/>
            <a:gdLst/>
            <a:ahLst/>
            <a:cxnLst/>
            <a:rect l="l" t="t" r="r" b="b"/>
            <a:pathLst>
              <a:path w="3276600" h="914400">
                <a:moveTo>
                  <a:pt x="0" y="914400"/>
                </a:moveTo>
                <a:lnTo>
                  <a:pt x="3276600" y="914400"/>
                </a:lnTo>
                <a:lnTo>
                  <a:pt x="32766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2400" y="838200"/>
            <a:ext cx="3086735" cy="457200"/>
          </a:xfrm>
          <a:custGeom>
            <a:avLst/>
            <a:gdLst/>
            <a:ahLst/>
            <a:cxnLst/>
            <a:rect l="l" t="t" r="r" b="b"/>
            <a:pathLst>
              <a:path w="3086734" h="457200">
                <a:moveTo>
                  <a:pt x="0" y="457200"/>
                </a:moveTo>
                <a:lnTo>
                  <a:pt x="3086354" y="457200"/>
                </a:lnTo>
                <a:lnTo>
                  <a:pt x="308635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8800" y="3290823"/>
            <a:ext cx="9534525" cy="457200"/>
          </a:xfrm>
          <a:custGeom>
            <a:avLst/>
            <a:gdLst/>
            <a:ahLst/>
            <a:cxnLst/>
            <a:rect l="l" t="t" r="r" b="b"/>
            <a:pathLst>
              <a:path w="9534525" h="457200">
                <a:moveTo>
                  <a:pt x="0" y="457200"/>
                </a:moveTo>
                <a:lnTo>
                  <a:pt x="9534525" y="457200"/>
                </a:lnTo>
                <a:lnTo>
                  <a:pt x="953452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0538" y="3657600"/>
            <a:ext cx="1638300" cy="2466975"/>
          </a:xfrm>
          <a:custGeom>
            <a:avLst/>
            <a:gdLst/>
            <a:ahLst/>
            <a:cxnLst/>
            <a:rect l="l" t="t" r="r" b="b"/>
            <a:pathLst>
              <a:path w="1638300" h="2466975">
                <a:moveTo>
                  <a:pt x="0" y="2466975"/>
                </a:moveTo>
                <a:lnTo>
                  <a:pt x="1638300" y="2466975"/>
                </a:lnTo>
                <a:lnTo>
                  <a:pt x="1638300" y="0"/>
                </a:lnTo>
                <a:lnTo>
                  <a:pt x="0" y="0"/>
                </a:lnTo>
                <a:lnTo>
                  <a:pt x="0" y="2466975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82000" y="4724400"/>
            <a:ext cx="2371090" cy="1400175"/>
          </a:xfrm>
          <a:custGeom>
            <a:avLst/>
            <a:gdLst/>
            <a:ahLst/>
            <a:cxnLst/>
            <a:rect l="l" t="t" r="r" b="b"/>
            <a:pathLst>
              <a:path w="2371090" h="1400175">
                <a:moveTo>
                  <a:pt x="0" y="1400175"/>
                </a:moveTo>
                <a:lnTo>
                  <a:pt x="2370581" y="1400175"/>
                </a:lnTo>
                <a:lnTo>
                  <a:pt x="2370581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64964" y="2042160"/>
            <a:ext cx="877824" cy="8595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76800" y="2062098"/>
            <a:ext cx="622935" cy="605155"/>
          </a:xfrm>
          <a:custGeom>
            <a:avLst/>
            <a:gdLst/>
            <a:ahLst/>
            <a:cxnLst/>
            <a:rect l="l" t="t" r="r" b="b"/>
            <a:pathLst>
              <a:path w="622935" h="605155">
                <a:moveTo>
                  <a:pt x="58160" y="433523"/>
                </a:moveTo>
                <a:lnTo>
                  <a:pt x="48300" y="438878"/>
                </a:lnTo>
                <a:lnTo>
                  <a:pt x="44323" y="446024"/>
                </a:lnTo>
                <a:lnTo>
                  <a:pt x="0" y="604901"/>
                </a:lnTo>
                <a:lnTo>
                  <a:pt x="50979" y="592327"/>
                </a:lnTo>
                <a:lnTo>
                  <a:pt x="40386" y="592327"/>
                </a:lnTo>
                <a:lnTo>
                  <a:pt x="13842" y="565023"/>
                </a:lnTo>
                <a:lnTo>
                  <a:pt x="64377" y="516009"/>
                </a:lnTo>
                <a:lnTo>
                  <a:pt x="81025" y="456311"/>
                </a:lnTo>
                <a:lnTo>
                  <a:pt x="80351" y="443952"/>
                </a:lnTo>
                <a:lnTo>
                  <a:pt x="72360" y="434765"/>
                </a:lnTo>
                <a:lnTo>
                  <a:pt x="58160" y="433523"/>
                </a:lnTo>
                <a:close/>
              </a:path>
              <a:path w="622935" h="605155">
                <a:moveTo>
                  <a:pt x="64377" y="516009"/>
                </a:moveTo>
                <a:lnTo>
                  <a:pt x="13842" y="565023"/>
                </a:lnTo>
                <a:lnTo>
                  <a:pt x="40386" y="592327"/>
                </a:lnTo>
                <a:lnTo>
                  <a:pt x="49157" y="583818"/>
                </a:lnTo>
                <a:lnTo>
                  <a:pt x="45465" y="583818"/>
                </a:lnTo>
                <a:lnTo>
                  <a:pt x="22478" y="560197"/>
                </a:lnTo>
                <a:lnTo>
                  <a:pt x="54141" y="552709"/>
                </a:lnTo>
                <a:lnTo>
                  <a:pt x="64377" y="516009"/>
                </a:lnTo>
                <a:close/>
              </a:path>
              <a:path w="622935" h="605155">
                <a:moveTo>
                  <a:pt x="158160" y="528113"/>
                </a:moveTo>
                <a:lnTo>
                  <a:pt x="89952" y="544242"/>
                </a:lnTo>
                <a:lnTo>
                  <a:pt x="40386" y="592327"/>
                </a:lnTo>
                <a:lnTo>
                  <a:pt x="50979" y="592327"/>
                </a:lnTo>
                <a:lnTo>
                  <a:pt x="160147" y="565403"/>
                </a:lnTo>
                <a:lnTo>
                  <a:pt x="170624" y="558536"/>
                </a:lnTo>
                <a:lnTo>
                  <a:pt x="174557" y="546877"/>
                </a:lnTo>
                <a:lnTo>
                  <a:pt x="168325" y="533731"/>
                </a:lnTo>
                <a:lnTo>
                  <a:pt x="158160" y="528113"/>
                </a:lnTo>
                <a:close/>
              </a:path>
              <a:path w="622935" h="605155">
                <a:moveTo>
                  <a:pt x="54141" y="552709"/>
                </a:moveTo>
                <a:lnTo>
                  <a:pt x="22478" y="560197"/>
                </a:lnTo>
                <a:lnTo>
                  <a:pt x="45465" y="583818"/>
                </a:lnTo>
                <a:lnTo>
                  <a:pt x="54141" y="552709"/>
                </a:lnTo>
                <a:close/>
              </a:path>
              <a:path w="622935" h="605155">
                <a:moveTo>
                  <a:pt x="89952" y="544242"/>
                </a:moveTo>
                <a:lnTo>
                  <a:pt x="54141" y="552709"/>
                </a:lnTo>
                <a:lnTo>
                  <a:pt x="45465" y="583818"/>
                </a:lnTo>
                <a:lnTo>
                  <a:pt x="49157" y="583818"/>
                </a:lnTo>
                <a:lnTo>
                  <a:pt x="89952" y="544242"/>
                </a:lnTo>
                <a:close/>
              </a:path>
              <a:path w="622935" h="605155">
                <a:moveTo>
                  <a:pt x="596391" y="0"/>
                </a:moveTo>
                <a:lnTo>
                  <a:pt x="64377" y="516009"/>
                </a:lnTo>
                <a:lnTo>
                  <a:pt x="54141" y="552709"/>
                </a:lnTo>
                <a:lnTo>
                  <a:pt x="89952" y="544242"/>
                </a:lnTo>
                <a:lnTo>
                  <a:pt x="622808" y="27304"/>
                </a:lnTo>
                <a:lnTo>
                  <a:pt x="5963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50607" y="877824"/>
            <a:ext cx="833627" cy="12725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93280" y="1066672"/>
            <a:ext cx="582930" cy="1018540"/>
          </a:xfrm>
          <a:custGeom>
            <a:avLst/>
            <a:gdLst/>
            <a:ahLst/>
            <a:cxnLst/>
            <a:rect l="l" t="t" r="r" b="b"/>
            <a:pathLst>
              <a:path w="582929" h="1018539">
                <a:moveTo>
                  <a:pt x="542303" y="65574"/>
                </a:moveTo>
                <a:lnTo>
                  <a:pt x="510738" y="83546"/>
                </a:lnTo>
                <a:lnTo>
                  <a:pt x="0" y="999871"/>
                </a:lnTo>
                <a:lnTo>
                  <a:pt x="33274" y="1018413"/>
                </a:lnTo>
                <a:lnTo>
                  <a:pt x="543073" y="103773"/>
                </a:lnTo>
                <a:lnTo>
                  <a:pt x="542303" y="65574"/>
                </a:lnTo>
                <a:close/>
              </a:path>
              <a:path w="582929" h="1018539">
                <a:moveTo>
                  <a:pt x="579595" y="23749"/>
                </a:moveTo>
                <a:lnTo>
                  <a:pt x="544068" y="23749"/>
                </a:lnTo>
                <a:lnTo>
                  <a:pt x="577342" y="42290"/>
                </a:lnTo>
                <a:lnTo>
                  <a:pt x="543073" y="103773"/>
                </a:lnTo>
                <a:lnTo>
                  <a:pt x="544322" y="165735"/>
                </a:lnTo>
                <a:lnTo>
                  <a:pt x="549415" y="178392"/>
                </a:lnTo>
                <a:lnTo>
                  <a:pt x="561579" y="184333"/>
                </a:lnTo>
                <a:lnTo>
                  <a:pt x="575471" y="179672"/>
                </a:lnTo>
                <a:lnTo>
                  <a:pt x="582145" y="168461"/>
                </a:lnTo>
                <a:lnTo>
                  <a:pt x="582422" y="164973"/>
                </a:lnTo>
                <a:lnTo>
                  <a:pt x="579595" y="23749"/>
                </a:lnTo>
                <a:close/>
              </a:path>
              <a:path w="582929" h="1018539">
                <a:moveTo>
                  <a:pt x="579120" y="0"/>
                </a:moveTo>
                <a:lnTo>
                  <a:pt x="437134" y="84074"/>
                </a:lnTo>
                <a:lnTo>
                  <a:pt x="429269" y="93095"/>
                </a:lnTo>
                <a:lnTo>
                  <a:pt x="428261" y="104775"/>
                </a:lnTo>
                <a:lnTo>
                  <a:pt x="437450" y="115868"/>
                </a:lnTo>
                <a:lnTo>
                  <a:pt x="447902" y="119322"/>
                </a:lnTo>
                <a:lnTo>
                  <a:pt x="510738" y="83546"/>
                </a:lnTo>
                <a:lnTo>
                  <a:pt x="544068" y="23749"/>
                </a:lnTo>
                <a:lnTo>
                  <a:pt x="579595" y="23749"/>
                </a:lnTo>
                <a:lnTo>
                  <a:pt x="579120" y="0"/>
                </a:lnTo>
                <a:close/>
              </a:path>
              <a:path w="582929" h="1018539">
                <a:moveTo>
                  <a:pt x="561388" y="33400"/>
                </a:moveTo>
                <a:lnTo>
                  <a:pt x="541654" y="33400"/>
                </a:lnTo>
                <a:lnTo>
                  <a:pt x="570484" y="49529"/>
                </a:lnTo>
                <a:lnTo>
                  <a:pt x="542303" y="65574"/>
                </a:lnTo>
                <a:lnTo>
                  <a:pt x="543073" y="103773"/>
                </a:lnTo>
                <a:lnTo>
                  <a:pt x="577342" y="42290"/>
                </a:lnTo>
                <a:lnTo>
                  <a:pt x="561388" y="33400"/>
                </a:lnTo>
                <a:close/>
              </a:path>
              <a:path w="582929" h="1018539">
                <a:moveTo>
                  <a:pt x="544068" y="23749"/>
                </a:moveTo>
                <a:lnTo>
                  <a:pt x="510738" y="83546"/>
                </a:lnTo>
                <a:lnTo>
                  <a:pt x="542303" y="65574"/>
                </a:lnTo>
                <a:lnTo>
                  <a:pt x="541654" y="33400"/>
                </a:lnTo>
                <a:lnTo>
                  <a:pt x="561388" y="33400"/>
                </a:lnTo>
                <a:lnTo>
                  <a:pt x="544068" y="23749"/>
                </a:lnTo>
                <a:close/>
              </a:path>
              <a:path w="582929" h="1018539">
                <a:moveTo>
                  <a:pt x="541654" y="33400"/>
                </a:moveTo>
                <a:lnTo>
                  <a:pt x="542303" y="65574"/>
                </a:lnTo>
                <a:lnTo>
                  <a:pt x="570484" y="49529"/>
                </a:lnTo>
                <a:lnTo>
                  <a:pt x="541654" y="33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8983" y="3558540"/>
            <a:ext cx="425195" cy="5882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65770" y="3748023"/>
            <a:ext cx="171450" cy="334010"/>
          </a:xfrm>
          <a:custGeom>
            <a:avLst/>
            <a:gdLst/>
            <a:ahLst/>
            <a:cxnLst/>
            <a:rect l="l" t="t" r="r" b="b"/>
            <a:pathLst>
              <a:path w="171450" h="334010">
                <a:moveTo>
                  <a:pt x="85493" y="75564"/>
                </a:moveTo>
                <a:lnTo>
                  <a:pt x="66507" y="108113"/>
                </a:lnTo>
                <a:lnTo>
                  <a:pt x="66507" y="333756"/>
                </a:lnTo>
                <a:lnTo>
                  <a:pt x="104607" y="333756"/>
                </a:lnTo>
                <a:lnTo>
                  <a:pt x="104480" y="108113"/>
                </a:lnTo>
                <a:lnTo>
                  <a:pt x="85493" y="75564"/>
                </a:lnTo>
                <a:close/>
              </a:path>
              <a:path w="171450" h="334010">
                <a:moveTo>
                  <a:pt x="85557" y="0"/>
                </a:moveTo>
                <a:lnTo>
                  <a:pt x="2372" y="142494"/>
                </a:lnTo>
                <a:lnTo>
                  <a:pt x="0" y="151095"/>
                </a:lnTo>
                <a:lnTo>
                  <a:pt x="3532" y="161549"/>
                </a:lnTo>
                <a:lnTo>
                  <a:pt x="14675" y="170681"/>
                </a:lnTo>
                <a:lnTo>
                  <a:pt x="26359" y="169625"/>
                </a:lnTo>
                <a:lnTo>
                  <a:pt x="35265" y="161670"/>
                </a:lnTo>
                <a:lnTo>
                  <a:pt x="66380" y="108330"/>
                </a:lnTo>
                <a:lnTo>
                  <a:pt x="66507" y="37718"/>
                </a:lnTo>
                <a:lnTo>
                  <a:pt x="107543" y="37718"/>
                </a:lnTo>
                <a:lnTo>
                  <a:pt x="85557" y="0"/>
                </a:lnTo>
                <a:close/>
              </a:path>
              <a:path w="171450" h="334010">
                <a:moveTo>
                  <a:pt x="107543" y="37718"/>
                </a:moveTo>
                <a:lnTo>
                  <a:pt x="104607" y="37718"/>
                </a:lnTo>
                <a:lnTo>
                  <a:pt x="104607" y="108330"/>
                </a:lnTo>
                <a:lnTo>
                  <a:pt x="135722" y="161670"/>
                </a:lnTo>
                <a:lnTo>
                  <a:pt x="142581" y="168346"/>
                </a:lnTo>
                <a:lnTo>
                  <a:pt x="153254" y="170099"/>
                </a:lnTo>
                <a:lnTo>
                  <a:pt x="166307" y="164847"/>
                </a:lnTo>
                <a:lnTo>
                  <a:pt x="171124" y="154153"/>
                </a:lnTo>
                <a:lnTo>
                  <a:pt x="168615" y="142494"/>
                </a:lnTo>
                <a:lnTo>
                  <a:pt x="107543" y="37718"/>
                </a:lnTo>
                <a:close/>
              </a:path>
              <a:path w="171450" h="334010">
                <a:moveTo>
                  <a:pt x="104607" y="47370"/>
                </a:moveTo>
                <a:lnTo>
                  <a:pt x="101940" y="47370"/>
                </a:lnTo>
                <a:lnTo>
                  <a:pt x="85493" y="75564"/>
                </a:lnTo>
                <a:lnTo>
                  <a:pt x="104607" y="108330"/>
                </a:lnTo>
                <a:lnTo>
                  <a:pt x="104607" y="47370"/>
                </a:lnTo>
                <a:close/>
              </a:path>
              <a:path w="171450" h="334010">
                <a:moveTo>
                  <a:pt x="104607" y="37718"/>
                </a:moveTo>
                <a:lnTo>
                  <a:pt x="66507" y="37718"/>
                </a:lnTo>
                <a:lnTo>
                  <a:pt x="66507" y="108113"/>
                </a:lnTo>
                <a:lnTo>
                  <a:pt x="85493" y="75564"/>
                </a:lnTo>
                <a:lnTo>
                  <a:pt x="69047" y="47370"/>
                </a:lnTo>
                <a:lnTo>
                  <a:pt x="104607" y="47370"/>
                </a:lnTo>
                <a:lnTo>
                  <a:pt x="104607" y="37718"/>
                </a:lnTo>
                <a:close/>
              </a:path>
              <a:path w="171450" h="334010">
                <a:moveTo>
                  <a:pt x="101940" y="47370"/>
                </a:moveTo>
                <a:lnTo>
                  <a:pt x="69047" y="47370"/>
                </a:lnTo>
                <a:lnTo>
                  <a:pt x="85493" y="75564"/>
                </a:lnTo>
                <a:lnTo>
                  <a:pt x="101940" y="473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72000" y="4701540"/>
            <a:ext cx="961644" cy="4251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14164" y="4804466"/>
            <a:ext cx="706755" cy="171450"/>
          </a:xfrm>
          <a:custGeom>
            <a:avLst/>
            <a:gdLst/>
            <a:ahLst/>
            <a:cxnLst/>
            <a:rect l="l" t="t" r="r" b="b"/>
            <a:pathLst>
              <a:path w="706754" h="171450">
                <a:moveTo>
                  <a:pt x="598097" y="104871"/>
                </a:moveTo>
                <a:lnTo>
                  <a:pt x="544449" y="135706"/>
                </a:lnTo>
                <a:lnTo>
                  <a:pt x="537752" y="142452"/>
                </a:lnTo>
                <a:lnTo>
                  <a:pt x="535874" y="153122"/>
                </a:lnTo>
                <a:lnTo>
                  <a:pt x="540966" y="166255"/>
                </a:lnTo>
                <a:lnTo>
                  <a:pt x="551631" y="171132"/>
                </a:lnTo>
                <a:lnTo>
                  <a:pt x="563372" y="168726"/>
                </a:lnTo>
                <a:lnTo>
                  <a:pt x="673760" y="105353"/>
                </a:lnTo>
                <a:lnTo>
                  <a:pt x="668527" y="105353"/>
                </a:lnTo>
                <a:lnTo>
                  <a:pt x="598097" y="104871"/>
                </a:lnTo>
                <a:close/>
              </a:path>
              <a:path w="706754" h="171450">
                <a:moveTo>
                  <a:pt x="630872" y="86034"/>
                </a:moveTo>
                <a:lnTo>
                  <a:pt x="598097" y="104871"/>
                </a:lnTo>
                <a:lnTo>
                  <a:pt x="668527" y="105353"/>
                </a:lnTo>
                <a:lnTo>
                  <a:pt x="668545" y="102686"/>
                </a:lnTo>
                <a:lnTo>
                  <a:pt x="659002" y="102686"/>
                </a:lnTo>
                <a:lnTo>
                  <a:pt x="630872" y="86034"/>
                </a:lnTo>
                <a:close/>
              </a:path>
              <a:path w="706754" h="171450">
                <a:moveTo>
                  <a:pt x="555932" y="0"/>
                </a:moveTo>
                <a:lnTo>
                  <a:pt x="545472" y="3414"/>
                </a:lnTo>
                <a:lnTo>
                  <a:pt x="536339" y="14494"/>
                </a:lnTo>
                <a:lnTo>
                  <a:pt x="537254" y="26202"/>
                </a:lnTo>
                <a:lnTo>
                  <a:pt x="545084" y="35249"/>
                </a:lnTo>
                <a:lnTo>
                  <a:pt x="598333" y="66771"/>
                </a:lnTo>
                <a:lnTo>
                  <a:pt x="668782" y="67253"/>
                </a:lnTo>
                <a:lnTo>
                  <a:pt x="668527" y="105353"/>
                </a:lnTo>
                <a:lnTo>
                  <a:pt x="673760" y="105353"/>
                </a:lnTo>
                <a:lnTo>
                  <a:pt x="706501" y="86557"/>
                </a:lnTo>
                <a:lnTo>
                  <a:pt x="564514" y="2483"/>
                </a:lnTo>
                <a:lnTo>
                  <a:pt x="555932" y="0"/>
                </a:lnTo>
                <a:close/>
              </a:path>
              <a:path w="706754" h="171450">
                <a:moveTo>
                  <a:pt x="253" y="62681"/>
                </a:moveTo>
                <a:lnTo>
                  <a:pt x="0" y="100781"/>
                </a:lnTo>
                <a:lnTo>
                  <a:pt x="598097" y="104871"/>
                </a:lnTo>
                <a:lnTo>
                  <a:pt x="630872" y="86034"/>
                </a:lnTo>
                <a:lnTo>
                  <a:pt x="598333" y="66771"/>
                </a:lnTo>
                <a:lnTo>
                  <a:pt x="253" y="62681"/>
                </a:lnTo>
                <a:close/>
              </a:path>
              <a:path w="706754" h="171450">
                <a:moveTo>
                  <a:pt x="659130" y="69793"/>
                </a:moveTo>
                <a:lnTo>
                  <a:pt x="630872" y="86034"/>
                </a:lnTo>
                <a:lnTo>
                  <a:pt x="659002" y="102686"/>
                </a:lnTo>
                <a:lnTo>
                  <a:pt x="659130" y="69793"/>
                </a:lnTo>
                <a:close/>
              </a:path>
              <a:path w="706754" h="171450">
                <a:moveTo>
                  <a:pt x="668765" y="69793"/>
                </a:moveTo>
                <a:lnTo>
                  <a:pt x="659130" y="69793"/>
                </a:lnTo>
                <a:lnTo>
                  <a:pt x="659002" y="102686"/>
                </a:lnTo>
                <a:lnTo>
                  <a:pt x="668545" y="102686"/>
                </a:lnTo>
                <a:lnTo>
                  <a:pt x="668765" y="69793"/>
                </a:lnTo>
                <a:close/>
              </a:path>
              <a:path w="706754" h="171450">
                <a:moveTo>
                  <a:pt x="598333" y="66771"/>
                </a:moveTo>
                <a:lnTo>
                  <a:pt x="630872" y="86034"/>
                </a:lnTo>
                <a:lnTo>
                  <a:pt x="659130" y="69793"/>
                </a:lnTo>
                <a:lnTo>
                  <a:pt x="668765" y="69793"/>
                </a:lnTo>
                <a:lnTo>
                  <a:pt x="668782" y="67253"/>
                </a:lnTo>
                <a:lnTo>
                  <a:pt x="598333" y="6677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354311" y="5934455"/>
            <a:ext cx="425196" cy="4663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81633" y="6124486"/>
            <a:ext cx="171450" cy="210820"/>
          </a:xfrm>
          <a:custGeom>
            <a:avLst/>
            <a:gdLst/>
            <a:ahLst/>
            <a:cxnLst/>
            <a:rect l="l" t="t" r="r" b="b"/>
            <a:pathLst>
              <a:path w="171450" h="210820">
                <a:moveTo>
                  <a:pt x="85265" y="75039"/>
                </a:moveTo>
                <a:lnTo>
                  <a:pt x="66607" y="105772"/>
                </a:lnTo>
                <a:lnTo>
                  <a:pt x="66607" y="210299"/>
                </a:lnTo>
                <a:lnTo>
                  <a:pt x="104707" y="210299"/>
                </a:lnTo>
                <a:lnTo>
                  <a:pt x="104707" y="108369"/>
                </a:lnTo>
                <a:lnTo>
                  <a:pt x="85265" y="75039"/>
                </a:lnTo>
                <a:close/>
              </a:path>
              <a:path w="171450" h="210820">
                <a:moveTo>
                  <a:pt x="107693" y="37807"/>
                </a:moveTo>
                <a:lnTo>
                  <a:pt x="104707" y="37807"/>
                </a:lnTo>
                <a:lnTo>
                  <a:pt x="104707" y="108369"/>
                </a:lnTo>
                <a:lnTo>
                  <a:pt x="135822" y="161709"/>
                </a:lnTo>
                <a:lnTo>
                  <a:pt x="144834" y="169631"/>
                </a:lnTo>
                <a:lnTo>
                  <a:pt x="156502" y="170692"/>
                </a:lnTo>
                <a:lnTo>
                  <a:pt x="167646" y="161630"/>
                </a:lnTo>
                <a:lnTo>
                  <a:pt x="171170" y="151210"/>
                </a:lnTo>
                <a:lnTo>
                  <a:pt x="168715" y="142506"/>
                </a:lnTo>
                <a:lnTo>
                  <a:pt x="107693" y="37807"/>
                </a:lnTo>
                <a:close/>
              </a:path>
              <a:path w="171450" h="210820">
                <a:moveTo>
                  <a:pt x="85657" y="0"/>
                </a:moveTo>
                <a:lnTo>
                  <a:pt x="2472" y="142506"/>
                </a:lnTo>
                <a:lnTo>
                  <a:pt x="0" y="154210"/>
                </a:lnTo>
                <a:lnTo>
                  <a:pt x="4822" y="164886"/>
                </a:lnTo>
                <a:lnTo>
                  <a:pt x="17956" y="170109"/>
                </a:lnTo>
                <a:lnTo>
                  <a:pt x="28628" y="168328"/>
                </a:lnTo>
                <a:lnTo>
                  <a:pt x="66607" y="105772"/>
                </a:lnTo>
                <a:lnTo>
                  <a:pt x="66607" y="37807"/>
                </a:lnTo>
                <a:lnTo>
                  <a:pt x="107693" y="37807"/>
                </a:lnTo>
                <a:lnTo>
                  <a:pt x="85657" y="0"/>
                </a:lnTo>
                <a:close/>
              </a:path>
              <a:path w="171450" h="210820">
                <a:moveTo>
                  <a:pt x="104707" y="47409"/>
                </a:moveTo>
                <a:lnTo>
                  <a:pt x="102040" y="47409"/>
                </a:lnTo>
                <a:lnTo>
                  <a:pt x="85265" y="75039"/>
                </a:lnTo>
                <a:lnTo>
                  <a:pt x="104707" y="108369"/>
                </a:lnTo>
                <a:lnTo>
                  <a:pt x="104707" y="47409"/>
                </a:lnTo>
                <a:close/>
              </a:path>
              <a:path w="171450" h="210820">
                <a:moveTo>
                  <a:pt x="104707" y="37807"/>
                </a:moveTo>
                <a:lnTo>
                  <a:pt x="66607" y="37807"/>
                </a:lnTo>
                <a:lnTo>
                  <a:pt x="66607" y="105772"/>
                </a:lnTo>
                <a:lnTo>
                  <a:pt x="85265" y="75039"/>
                </a:lnTo>
                <a:lnTo>
                  <a:pt x="69147" y="47409"/>
                </a:lnTo>
                <a:lnTo>
                  <a:pt x="104707" y="47409"/>
                </a:lnTo>
                <a:lnTo>
                  <a:pt x="104707" y="37807"/>
                </a:lnTo>
                <a:close/>
              </a:path>
              <a:path w="171450" h="210820">
                <a:moveTo>
                  <a:pt x="102040" y="47409"/>
                </a:moveTo>
                <a:lnTo>
                  <a:pt x="69147" y="47409"/>
                </a:lnTo>
                <a:lnTo>
                  <a:pt x="85265" y="75039"/>
                </a:lnTo>
                <a:lnTo>
                  <a:pt x="102040" y="4740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7552" y="1421891"/>
            <a:ext cx="7075932" cy="459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0219" y="1042161"/>
            <a:ext cx="349059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Thiết kế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men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u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đứng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RẮC</a:t>
            </a:r>
            <a:r>
              <a:rPr sz="3500" b="1" spc="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HIỆM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57734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9472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0452" y="1778507"/>
            <a:ext cx="1121663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700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3204" y="1778507"/>
            <a:ext cx="1933956" cy="996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5744" y="1635251"/>
            <a:ext cx="886968" cy="1231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1296" y="1778507"/>
            <a:ext cx="2246376" cy="996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6255" y="1635251"/>
            <a:ext cx="882396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470" y="1799463"/>
            <a:ext cx="5325110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HIẾT</a:t>
            </a:r>
            <a:r>
              <a:rPr sz="3500" b="1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Ế</a:t>
            </a:r>
            <a:r>
              <a:rPr sz="3500" b="1" spc="25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ME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3500" b="1" spc="2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ANG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8200" y="3048000"/>
            <a:ext cx="5038725" cy="3238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0172" y="213359"/>
            <a:ext cx="1639824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2315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Segoe UI"/>
                <a:cs typeface="Segoe UI"/>
              </a:rPr>
              <a:t>T</a:t>
            </a:r>
            <a:r>
              <a:rPr sz="2550" dirty="0"/>
              <a:t>H</a:t>
            </a:r>
            <a:r>
              <a:rPr sz="2550" spc="-10" dirty="0"/>
              <a:t>I</a:t>
            </a:r>
            <a:r>
              <a:rPr sz="2550" dirty="0"/>
              <a:t>ẾT</a:t>
            </a:r>
            <a:r>
              <a:rPr sz="2550" spc="204" dirty="0"/>
              <a:t> </a:t>
            </a:r>
            <a:r>
              <a:rPr sz="2550" spc="-5" dirty="0"/>
              <a:t>K</a:t>
            </a:r>
            <a:r>
              <a:rPr sz="2550" dirty="0"/>
              <a:t>Ế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MENU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N</a:t>
            </a:r>
            <a:r>
              <a:rPr sz="2550" spc="-10" dirty="0">
                <a:latin typeface="Segoe UI"/>
                <a:cs typeface="Segoe UI"/>
              </a:rPr>
              <a:t>G</a:t>
            </a:r>
            <a:r>
              <a:rPr sz="2550" spc="-5" dirty="0">
                <a:latin typeface="Segoe UI"/>
                <a:cs typeface="Segoe UI"/>
              </a:rPr>
              <a:t>ANG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0600" y="1446402"/>
            <a:ext cx="5067300" cy="158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5837" y="1441703"/>
            <a:ext cx="5076825" cy="1590675"/>
          </a:xfrm>
          <a:custGeom>
            <a:avLst/>
            <a:gdLst/>
            <a:ahLst/>
            <a:cxnLst/>
            <a:rect l="l" t="t" r="r" b="b"/>
            <a:pathLst>
              <a:path w="5076825" h="1590675">
                <a:moveTo>
                  <a:pt x="0" y="1590675"/>
                </a:moveTo>
                <a:lnTo>
                  <a:pt x="5076825" y="1590675"/>
                </a:lnTo>
                <a:lnTo>
                  <a:pt x="5076825" y="0"/>
                </a:lnTo>
                <a:lnTo>
                  <a:pt x="0" y="0"/>
                </a:lnTo>
                <a:lnTo>
                  <a:pt x="0" y="159067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575" y="4286250"/>
            <a:ext cx="5038725" cy="1809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34275" y="970203"/>
            <a:ext cx="3590925" cy="5753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965441"/>
            <a:ext cx="3600450" cy="5762625"/>
          </a:xfrm>
          <a:custGeom>
            <a:avLst/>
            <a:gdLst/>
            <a:ahLst/>
            <a:cxnLst/>
            <a:rect l="l" t="t" r="r" b="b"/>
            <a:pathLst>
              <a:path w="3600450" h="5762625">
                <a:moveTo>
                  <a:pt x="0" y="5762625"/>
                </a:moveTo>
                <a:lnTo>
                  <a:pt x="3600450" y="5762625"/>
                </a:lnTo>
                <a:lnTo>
                  <a:pt x="3600450" y="0"/>
                </a:lnTo>
                <a:lnTo>
                  <a:pt x="0" y="0"/>
                </a:lnTo>
                <a:lnTo>
                  <a:pt x="0" y="57626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2052" y="1920239"/>
            <a:ext cx="563879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38500" y="3179064"/>
            <a:ext cx="571500" cy="1066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53600" y="5879071"/>
            <a:ext cx="1467485" cy="369570"/>
          </a:xfrm>
          <a:custGeom>
            <a:avLst/>
            <a:gdLst/>
            <a:ahLst/>
            <a:cxnLst/>
            <a:rect l="l" t="t" r="r" b="b"/>
            <a:pathLst>
              <a:path w="1467484" h="369570">
                <a:moveTo>
                  <a:pt x="0" y="369328"/>
                </a:moveTo>
                <a:lnTo>
                  <a:pt x="1467103" y="369328"/>
                </a:lnTo>
                <a:lnTo>
                  <a:pt x="1467103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53600" y="5879071"/>
            <a:ext cx="1467485" cy="369570"/>
          </a:xfrm>
          <a:custGeom>
            <a:avLst/>
            <a:gdLst/>
            <a:ahLst/>
            <a:cxnLst/>
            <a:rect l="l" t="t" r="r" b="b"/>
            <a:pathLst>
              <a:path w="1467484" h="369570">
                <a:moveTo>
                  <a:pt x="0" y="369328"/>
                </a:moveTo>
                <a:lnTo>
                  <a:pt x="1467103" y="369328"/>
                </a:lnTo>
                <a:lnTo>
                  <a:pt x="1467103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833609" y="5920130"/>
            <a:ext cx="129730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Thả</a:t>
            </a:r>
            <a:r>
              <a:rPr sz="1800" b="1" spc="-1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nổi</a:t>
            </a:r>
            <a:r>
              <a:rPr sz="1800" b="1" spc="-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i&gt;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77273" y="6012027"/>
            <a:ext cx="576580" cy="103505"/>
          </a:xfrm>
          <a:custGeom>
            <a:avLst/>
            <a:gdLst/>
            <a:ahLst/>
            <a:cxnLst/>
            <a:rect l="l" t="t" r="r" b="b"/>
            <a:pathLst>
              <a:path w="576579" h="103504">
                <a:moveTo>
                  <a:pt x="88646" y="0"/>
                </a:moveTo>
                <a:lnTo>
                  <a:pt x="0" y="51701"/>
                </a:lnTo>
                <a:lnTo>
                  <a:pt x="88646" y="103403"/>
                </a:lnTo>
                <a:lnTo>
                  <a:pt x="92582" y="102387"/>
                </a:lnTo>
                <a:lnTo>
                  <a:pt x="96139" y="96329"/>
                </a:lnTo>
                <a:lnTo>
                  <a:pt x="95123" y="92443"/>
                </a:lnTo>
                <a:lnTo>
                  <a:pt x="36165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171" y="45351"/>
                </a:lnTo>
                <a:lnTo>
                  <a:pt x="95123" y="10972"/>
                </a:lnTo>
                <a:lnTo>
                  <a:pt x="96139" y="7086"/>
                </a:lnTo>
                <a:lnTo>
                  <a:pt x="92582" y="1028"/>
                </a:lnTo>
                <a:lnTo>
                  <a:pt x="88646" y="0"/>
                </a:lnTo>
                <a:close/>
              </a:path>
              <a:path w="576579" h="103504">
                <a:moveTo>
                  <a:pt x="36171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165" y="58051"/>
                </a:lnTo>
                <a:lnTo>
                  <a:pt x="34685" y="57188"/>
                </a:lnTo>
                <a:lnTo>
                  <a:pt x="15875" y="57188"/>
                </a:lnTo>
                <a:lnTo>
                  <a:pt x="15875" y="46215"/>
                </a:lnTo>
                <a:lnTo>
                  <a:pt x="34690" y="46215"/>
                </a:lnTo>
                <a:lnTo>
                  <a:pt x="36171" y="45351"/>
                </a:lnTo>
                <a:close/>
              </a:path>
              <a:path w="576579" h="103504">
                <a:moveTo>
                  <a:pt x="576326" y="45351"/>
                </a:moveTo>
                <a:lnTo>
                  <a:pt x="36171" y="45351"/>
                </a:lnTo>
                <a:lnTo>
                  <a:pt x="25281" y="51702"/>
                </a:lnTo>
                <a:lnTo>
                  <a:pt x="36165" y="58051"/>
                </a:lnTo>
                <a:lnTo>
                  <a:pt x="576326" y="58051"/>
                </a:lnTo>
                <a:lnTo>
                  <a:pt x="576326" y="45351"/>
                </a:lnTo>
                <a:close/>
              </a:path>
              <a:path w="576579" h="103504">
                <a:moveTo>
                  <a:pt x="15875" y="46215"/>
                </a:moveTo>
                <a:lnTo>
                  <a:pt x="15875" y="57188"/>
                </a:lnTo>
                <a:lnTo>
                  <a:pt x="25281" y="51702"/>
                </a:lnTo>
                <a:lnTo>
                  <a:pt x="15875" y="46215"/>
                </a:lnTo>
                <a:close/>
              </a:path>
              <a:path w="576579" h="103504">
                <a:moveTo>
                  <a:pt x="25281" y="51702"/>
                </a:moveTo>
                <a:lnTo>
                  <a:pt x="15875" y="57188"/>
                </a:lnTo>
                <a:lnTo>
                  <a:pt x="34685" y="57188"/>
                </a:lnTo>
                <a:lnTo>
                  <a:pt x="25281" y="51702"/>
                </a:lnTo>
                <a:close/>
              </a:path>
              <a:path w="576579" h="103504">
                <a:moveTo>
                  <a:pt x="34690" y="46215"/>
                </a:moveTo>
                <a:lnTo>
                  <a:pt x="15875" y="46215"/>
                </a:lnTo>
                <a:lnTo>
                  <a:pt x="25282" y="51701"/>
                </a:lnTo>
                <a:lnTo>
                  <a:pt x="34690" y="46215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77484" y="1140586"/>
            <a:ext cx="1762760" cy="4193540"/>
          </a:xfrm>
          <a:custGeom>
            <a:avLst/>
            <a:gdLst/>
            <a:ahLst/>
            <a:cxnLst/>
            <a:rect l="l" t="t" r="r" b="b"/>
            <a:pathLst>
              <a:path w="1762759" h="4193540">
                <a:moveTo>
                  <a:pt x="9398" y="4087622"/>
                </a:moveTo>
                <a:lnTo>
                  <a:pt x="5968" y="4088129"/>
                </a:lnTo>
                <a:lnTo>
                  <a:pt x="2412" y="4088511"/>
                </a:lnTo>
                <a:lnTo>
                  <a:pt x="0" y="4091686"/>
                </a:lnTo>
                <a:lnTo>
                  <a:pt x="507" y="4095241"/>
                </a:lnTo>
                <a:lnTo>
                  <a:pt x="13715" y="4193413"/>
                </a:lnTo>
                <a:lnTo>
                  <a:pt x="25623" y="4184396"/>
                </a:lnTo>
                <a:lnTo>
                  <a:pt x="24383" y="4184396"/>
                </a:lnTo>
                <a:lnTo>
                  <a:pt x="12573" y="4179570"/>
                </a:lnTo>
                <a:lnTo>
                  <a:pt x="21727" y="4157559"/>
                </a:lnTo>
                <a:lnTo>
                  <a:pt x="13080" y="4093591"/>
                </a:lnTo>
                <a:lnTo>
                  <a:pt x="12573" y="4090035"/>
                </a:lnTo>
                <a:lnTo>
                  <a:pt x="9398" y="4087622"/>
                </a:lnTo>
                <a:close/>
              </a:path>
              <a:path w="1762759" h="4193540">
                <a:moveTo>
                  <a:pt x="21727" y="4157559"/>
                </a:moveTo>
                <a:lnTo>
                  <a:pt x="12573" y="4179570"/>
                </a:lnTo>
                <a:lnTo>
                  <a:pt x="24383" y="4184396"/>
                </a:lnTo>
                <a:lnTo>
                  <a:pt x="25810" y="4180966"/>
                </a:lnTo>
                <a:lnTo>
                  <a:pt x="24891" y="4180966"/>
                </a:lnTo>
                <a:lnTo>
                  <a:pt x="14731" y="4176776"/>
                </a:lnTo>
                <a:lnTo>
                  <a:pt x="23432" y="4170168"/>
                </a:lnTo>
                <a:lnTo>
                  <a:pt x="21727" y="4157559"/>
                </a:lnTo>
                <a:close/>
              </a:path>
              <a:path w="1762759" h="4193540">
                <a:moveTo>
                  <a:pt x="87756" y="4121277"/>
                </a:moveTo>
                <a:lnTo>
                  <a:pt x="84962" y="4123436"/>
                </a:lnTo>
                <a:lnTo>
                  <a:pt x="33472" y="4162542"/>
                </a:lnTo>
                <a:lnTo>
                  <a:pt x="24383" y="4184396"/>
                </a:lnTo>
                <a:lnTo>
                  <a:pt x="25623" y="4184396"/>
                </a:lnTo>
                <a:lnTo>
                  <a:pt x="92710" y="4133596"/>
                </a:lnTo>
                <a:lnTo>
                  <a:pt x="95503" y="4131437"/>
                </a:lnTo>
                <a:lnTo>
                  <a:pt x="96012" y="4127500"/>
                </a:lnTo>
                <a:lnTo>
                  <a:pt x="93852" y="4124705"/>
                </a:lnTo>
                <a:lnTo>
                  <a:pt x="91820" y="4121912"/>
                </a:lnTo>
                <a:lnTo>
                  <a:pt x="87756" y="4121277"/>
                </a:lnTo>
                <a:close/>
              </a:path>
              <a:path w="1762759" h="4193540">
                <a:moveTo>
                  <a:pt x="23432" y="4170168"/>
                </a:moveTo>
                <a:lnTo>
                  <a:pt x="14731" y="4176776"/>
                </a:lnTo>
                <a:lnTo>
                  <a:pt x="24891" y="4180966"/>
                </a:lnTo>
                <a:lnTo>
                  <a:pt x="23432" y="4170168"/>
                </a:lnTo>
                <a:close/>
              </a:path>
              <a:path w="1762759" h="4193540">
                <a:moveTo>
                  <a:pt x="33472" y="4162542"/>
                </a:moveTo>
                <a:lnTo>
                  <a:pt x="23432" y="4170168"/>
                </a:lnTo>
                <a:lnTo>
                  <a:pt x="24891" y="4180966"/>
                </a:lnTo>
                <a:lnTo>
                  <a:pt x="25810" y="4180966"/>
                </a:lnTo>
                <a:lnTo>
                  <a:pt x="33472" y="4162542"/>
                </a:lnTo>
                <a:close/>
              </a:path>
              <a:path w="1762759" h="4193540">
                <a:moveTo>
                  <a:pt x="1750948" y="0"/>
                </a:moveTo>
                <a:lnTo>
                  <a:pt x="21727" y="4157559"/>
                </a:lnTo>
                <a:lnTo>
                  <a:pt x="23432" y="4170168"/>
                </a:lnTo>
                <a:lnTo>
                  <a:pt x="33472" y="4162542"/>
                </a:lnTo>
                <a:lnTo>
                  <a:pt x="1762633" y="4825"/>
                </a:lnTo>
                <a:lnTo>
                  <a:pt x="1750948" y="0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38800" y="5526151"/>
            <a:ext cx="1896745" cy="359410"/>
          </a:xfrm>
          <a:custGeom>
            <a:avLst/>
            <a:gdLst/>
            <a:ahLst/>
            <a:cxnLst/>
            <a:rect l="l" t="t" r="r" b="b"/>
            <a:pathLst>
              <a:path w="1896745" h="359410">
                <a:moveTo>
                  <a:pt x="36569" y="36137"/>
                </a:moveTo>
                <a:lnTo>
                  <a:pt x="24837" y="40577"/>
                </a:lnTo>
                <a:lnTo>
                  <a:pt x="34640" y="48726"/>
                </a:lnTo>
                <a:lnTo>
                  <a:pt x="1894458" y="359181"/>
                </a:lnTo>
                <a:lnTo>
                  <a:pt x="1896491" y="346659"/>
                </a:lnTo>
                <a:lnTo>
                  <a:pt x="36569" y="36137"/>
                </a:lnTo>
                <a:close/>
              </a:path>
              <a:path w="1896745" h="359410">
                <a:moveTo>
                  <a:pt x="95885" y="0"/>
                </a:moveTo>
                <a:lnTo>
                  <a:pt x="0" y="36449"/>
                </a:lnTo>
                <a:lnTo>
                  <a:pt x="78866" y="102031"/>
                </a:lnTo>
                <a:lnTo>
                  <a:pt x="82930" y="101663"/>
                </a:lnTo>
                <a:lnTo>
                  <a:pt x="85089" y="98971"/>
                </a:lnTo>
                <a:lnTo>
                  <a:pt x="87375" y="96278"/>
                </a:lnTo>
                <a:lnTo>
                  <a:pt x="86995" y="92265"/>
                </a:lnTo>
                <a:lnTo>
                  <a:pt x="34640" y="48726"/>
                </a:lnTo>
                <a:lnTo>
                  <a:pt x="11302" y="44831"/>
                </a:lnTo>
                <a:lnTo>
                  <a:pt x="13335" y="32258"/>
                </a:lnTo>
                <a:lnTo>
                  <a:pt x="46819" y="32258"/>
                </a:lnTo>
                <a:lnTo>
                  <a:pt x="100457" y="11937"/>
                </a:lnTo>
                <a:lnTo>
                  <a:pt x="102108" y="8255"/>
                </a:lnTo>
                <a:lnTo>
                  <a:pt x="99567" y="1651"/>
                </a:lnTo>
                <a:lnTo>
                  <a:pt x="95885" y="0"/>
                </a:lnTo>
                <a:close/>
              </a:path>
              <a:path w="1896745" h="359410">
                <a:moveTo>
                  <a:pt x="13335" y="32258"/>
                </a:moveTo>
                <a:lnTo>
                  <a:pt x="11302" y="44831"/>
                </a:lnTo>
                <a:lnTo>
                  <a:pt x="34640" y="48726"/>
                </a:lnTo>
                <a:lnTo>
                  <a:pt x="29496" y="44450"/>
                </a:lnTo>
                <a:lnTo>
                  <a:pt x="14604" y="44450"/>
                </a:lnTo>
                <a:lnTo>
                  <a:pt x="16510" y="33655"/>
                </a:lnTo>
                <a:lnTo>
                  <a:pt x="21702" y="33655"/>
                </a:lnTo>
                <a:lnTo>
                  <a:pt x="13335" y="32258"/>
                </a:lnTo>
                <a:close/>
              </a:path>
              <a:path w="1896745" h="359410">
                <a:moveTo>
                  <a:pt x="16510" y="33655"/>
                </a:moveTo>
                <a:lnTo>
                  <a:pt x="14604" y="44450"/>
                </a:lnTo>
                <a:lnTo>
                  <a:pt x="24837" y="40577"/>
                </a:lnTo>
                <a:lnTo>
                  <a:pt x="16510" y="33655"/>
                </a:lnTo>
                <a:close/>
              </a:path>
              <a:path w="1896745" h="359410">
                <a:moveTo>
                  <a:pt x="24837" y="40577"/>
                </a:moveTo>
                <a:lnTo>
                  <a:pt x="14604" y="44450"/>
                </a:lnTo>
                <a:lnTo>
                  <a:pt x="29496" y="44450"/>
                </a:lnTo>
                <a:lnTo>
                  <a:pt x="24837" y="40577"/>
                </a:lnTo>
                <a:close/>
              </a:path>
              <a:path w="1896745" h="359410">
                <a:moveTo>
                  <a:pt x="21702" y="33655"/>
                </a:moveTo>
                <a:lnTo>
                  <a:pt x="16510" y="33655"/>
                </a:lnTo>
                <a:lnTo>
                  <a:pt x="24837" y="40577"/>
                </a:lnTo>
                <a:lnTo>
                  <a:pt x="36569" y="36137"/>
                </a:lnTo>
                <a:lnTo>
                  <a:pt x="21702" y="33655"/>
                </a:lnTo>
                <a:close/>
              </a:path>
              <a:path w="1896745" h="359410">
                <a:moveTo>
                  <a:pt x="46819" y="32258"/>
                </a:moveTo>
                <a:lnTo>
                  <a:pt x="13335" y="32258"/>
                </a:lnTo>
                <a:lnTo>
                  <a:pt x="36569" y="36137"/>
                </a:lnTo>
                <a:lnTo>
                  <a:pt x="46819" y="3225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0172" y="213359"/>
            <a:ext cx="113995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2444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Segoe UI"/>
                <a:cs typeface="Segoe UI"/>
              </a:rPr>
              <a:t>T</a:t>
            </a:r>
            <a:r>
              <a:rPr sz="2550" dirty="0"/>
              <a:t>H</a:t>
            </a:r>
            <a:r>
              <a:rPr sz="2550" spc="-10" dirty="0"/>
              <a:t>I</a:t>
            </a:r>
            <a:r>
              <a:rPr sz="2550" dirty="0"/>
              <a:t>ẾT</a:t>
            </a:r>
            <a:r>
              <a:rPr sz="2550" spc="204" dirty="0"/>
              <a:t> </a:t>
            </a:r>
            <a:r>
              <a:rPr sz="2550" spc="-5" dirty="0"/>
              <a:t>K</a:t>
            </a:r>
            <a:r>
              <a:rPr sz="2550" dirty="0"/>
              <a:t>Ế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MENU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spc="-40" dirty="0">
                <a:latin typeface="Segoe UI"/>
                <a:cs typeface="Segoe UI"/>
              </a:rPr>
              <a:t>C</a:t>
            </a:r>
            <a:r>
              <a:rPr sz="2550" spc="-5" dirty="0">
                <a:latin typeface="Segoe UI"/>
                <a:cs typeface="Segoe UI"/>
              </a:rPr>
              <a:t>ON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8099" y="4548378"/>
            <a:ext cx="7863205" cy="175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Giải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pháp</a:t>
            </a:r>
            <a:endParaRPr sz="28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Su</a:t>
            </a:r>
            <a:r>
              <a:rPr sz="2400" spc="5" dirty="0">
                <a:latin typeface="Segoe UI"/>
                <a:cs typeface="Segoe UI"/>
              </a:rPr>
              <a:t>b</a:t>
            </a:r>
            <a:r>
              <a:rPr sz="2400" spc="-10" dirty="0">
                <a:latin typeface="Segoe UI"/>
                <a:cs typeface="Segoe UI"/>
              </a:rPr>
              <a:t>-</a:t>
            </a:r>
            <a:r>
              <a:rPr sz="2400" spc="-5" dirty="0">
                <a:latin typeface="Segoe UI"/>
                <a:cs typeface="Segoe UI"/>
              </a:rPr>
              <a:t>men</a:t>
            </a:r>
            <a:r>
              <a:rPr sz="2400" dirty="0">
                <a:latin typeface="Segoe UI"/>
                <a:cs typeface="Segoe UI"/>
              </a:rPr>
              <a:t>u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định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vị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tuyệt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&lt;l</a:t>
            </a:r>
            <a:r>
              <a:rPr sz="2400" spc="-15" dirty="0">
                <a:latin typeface="Segoe UI"/>
                <a:cs typeface="Segoe UI"/>
              </a:rPr>
              <a:t>i</a:t>
            </a:r>
            <a:r>
              <a:rPr sz="2400" dirty="0">
                <a:latin typeface="Segoe UI"/>
                <a:cs typeface="Segoe UI"/>
              </a:rPr>
              <a:t>&gt;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ủ</a:t>
            </a:r>
            <a:r>
              <a:rPr sz="2400" dirty="0">
                <a:latin typeface="Segoe UI"/>
                <a:cs typeface="Segoe UI"/>
              </a:rPr>
              <a:t>a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h</a:t>
            </a:r>
            <a:r>
              <a:rPr sz="2400" spc="-10" dirty="0">
                <a:latin typeface="Segoe UI"/>
                <a:cs typeface="Segoe UI"/>
              </a:rPr>
              <a:t>m</a:t>
            </a:r>
            <a:r>
              <a:rPr sz="2400" dirty="0">
                <a:latin typeface="Segoe UI"/>
                <a:cs typeface="Segoe UI"/>
              </a:rPr>
              <a:t>enu</a:t>
            </a:r>
            <a:r>
              <a:rPr sz="2400" spc="-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đị</a:t>
            </a:r>
            <a:r>
              <a:rPr sz="2400" spc="-10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vị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tương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đối</a:t>
            </a:r>
            <a:endParaRPr sz="24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spc="-5" dirty="0">
                <a:latin typeface="Segoe UI"/>
                <a:cs typeface="Segoe UI"/>
              </a:rPr>
              <a:t>Su</a:t>
            </a:r>
            <a:r>
              <a:rPr sz="2400" spc="5" dirty="0">
                <a:latin typeface="Segoe UI"/>
                <a:cs typeface="Segoe UI"/>
              </a:rPr>
              <a:t>b</a:t>
            </a:r>
            <a:r>
              <a:rPr sz="2400" spc="-10" dirty="0">
                <a:latin typeface="Segoe UI"/>
                <a:cs typeface="Segoe UI"/>
              </a:rPr>
              <a:t>-</a:t>
            </a:r>
            <a:r>
              <a:rPr sz="2400" spc="-5" dirty="0">
                <a:latin typeface="Segoe UI"/>
                <a:cs typeface="Segoe UI"/>
              </a:rPr>
              <a:t>men</a:t>
            </a:r>
            <a:r>
              <a:rPr sz="2400" dirty="0">
                <a:latin typeface="Segoe UI"/>
                <a:cs typeface="Segoe UI"/>
              </a:rPr>
              <a:t>u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ỉ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hiển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thị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kh</a:t>
            </a:r>
            <a:r>
              <a:rPr sz="2400" dirty="0">
                <a:latin typeface="Segoe UI"/>
                <a:cs typeface="Segoe UI"/>
              </a:rPr>
              <a:t>i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đưa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uột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lê</a:t>
            </a:r>
            <a:r>
              <a:rPr sz="2400" dirty="0">
                <a:latin typeface="Segoe UI"/>
                <a:cs typeface="Segoe UI"/>
              </a:rPr>
              <a:t>n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&lt;l</a:t>
            </a:r>
            <a:r>
              <a:rPr sz="2400" spc="-10" dirty="0">
                <a:latin typeface="Segoe UI"/>
                <a:cs typeface="Segoe UI"/>
              </a:rPr>
              <a:t>i</a:t>
            </a:r>
            <a:r>
              <a:rPr sz="2400" dirty="0">
                <a:latin typeface="Segoe UI"/>
                <a:cs typeface="Segoe UI"/>
              </a:rPr>
              <a:t>&gt;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</a:t>
            </a:r>
            <a:r>
              <a:rPr sz="2400" spc="-10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ứa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nó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96075" y="990600"/>
            <a:ext cx="5038725" cy="3238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1009650"/>
            <a:ext cx="5905500" cy="34099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400" y="1695450"/>
            <a:ext cx="5067300" cy="1600200"/>
          </a:xfrm>
          <a:custGeom>
            <a:avLst/>
            <a:gdLst/>
            <a:ahLst/>
            <a:cxnLst/>
            <a:rect l="l" t="t" r="r" b="b"/>
            <a:pathLst>
              <a:path w="5067300" h="1600200">
                <a:moveTo>
                  <a:pt x="0" y="1600200"/>
                </a:moveTo>
                <a:lnTo>
                  <a:pt x="5067300" y="1600200"/>
                </a:lnTo>
                <a:lnTo>
                  <a:pt x="50673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62700" y="2443860"/>
            <a:ext cx="1485900" cy="103505"/>
          </a:xfrm>
          <a:custGeom>
            <a:avLst/>
            <a:gdLst/>
            <a:ahLst/>
            <a:cxnLst/>
            <a:rect l="l" t="t" r="r" b="b"/>
            <a:pathLst>
              <a:path w="1485900" h="103505">
                <a:moveTo>
                  <a:pt x="1460790" y="51688"/>
                </a:moveTo>
                <a:lnTo>
                  <a:pt x="1390903" y="92455"/>
                </a:lnTo>
                <a:lnTo>
                  <a:pt x="1389888" y="96265"/>
                </a:lnTo>
                <a:lnTo>
                  <a:pt x="1393444" y="102362"/>
                </a:lnTo>
                <a:lnTo>
                  <a:pt x="1397253" y="103377"/>
                </a:lnTo>
                <a:lnTo>
                  <a:pt x="1475009" y="58038"/>
                </a:lnTo>
                <a:lnTo>
                  <a:pt x="1473327" y="58038"/>
                </a:lnTo>
                <a:lnTo>
                  <a:pt x="1473327" y="57150"/>
                </a:lnTo>
                <a:lnTo>
                  <a:pt x="1470152" y="57150"/>
                </a:lnTo>
                <a:lnTo>
                  <a:pt x="1460790" y="51688"/>
                </a:lnTo>
                <a:close/>
              </a:path>
              <a:path w="1485900" h="103505">
                <a:moveTo>
                  <a:pt x="14499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449904" y="58038"/>
                </a:lnTo>
                <a:lnTo>
                  <a:pt x="1460790" y="51688"/>
                </a:lnTo>
                <a:lnTo>
                  <a:pt x="1449904" y="45338"/>
                </a:lnTo>
                <a:close/>
              </a:path>
              <a:path w="1485900" h="103505">
                <a:moveTo>
                  <a:pt x="1475009" y="45338"/>
                </a:moveTo>
                <a:lnTo>
                  <a:pt x="1473327" y="45338"/>
                </a:lnTo>
                <a:lnTo>
                  <a:pt x="1473327" y="58038"/>
                </a:lnTo>
                <a:lnTo>
                  <a:pt x="1475009" y="58038"/>
                </a:lnTo>
                <a:lnTo>
                  <a:pt x="1485900" y="51688"/>
                </a:lnTo>
                <a:lnTo>
                  <a:pt x="1475009" y="45338"/>
                </a:lnTo>
                <a:close/>
              </a:path>
              <a:path w="1485900" h="103505">
                <a:moveTo>
                  <a:pt x="1470152" y="46227"/>
                </a:moveTo>
                <a:lnTo>
                  <a:pt x="1460790" y="51688"/>
                </a:lnTo>
                <a:lnTo>
                  <a:pt x="1470152" y="57150"/>
                </a:lnTo>
                <a:lnTo>
                  <a:pt x="1470152" y="46227"/>
                </a:lnTo>
                <a:close/>
              </a:path>
              <a:path w="1485900" h="103505">
                <a:moveTo>
                  <a:pt x="1473327" y="46227"/>
                </a:moveTo>
                <a:lnTo>
                  <a:pt x="1470152" y="46227"/>
                </a:lnTo>
                <a:lnTo>
                  <a:pt x="1470152" y="57150"/>
                </a:lnTo>
                <a:lnTo>
                  <a:pt x="1473327" y="57150"/>
                </a:lnTo>
                <a:lnTo>
                  <a:pt x="1473327" y="46227"/>
                </a:lnTo>
                <a:close/>
              </a:path>
              <a:path w="1485900" h="103505">
                <a:moveTo>
                  <a:pt x="1397253" y="0"/>
                </a:moveTo>
                <a:lnTo>
                  <a:pt x="1393444" y="1015"/>
                </a:lnTo>
                <a:lnTo>
                  <a:pt x="1389888" y="7112"/>
                </a:lnTo>
                <a:lnTo>
                  <a:pt x="1390903" y="10922"/>
                </a:lnTo>
                <a:lnTo>
                  <a:pt x="1460790" y="51688"/>
                </a:lnTo>
                <a:lnTo>
                  <a:pt x="1470152" y="46227"/>
                </a:lnTo>
                <a:lnTo>
                  <a:pt x="1473327" y="46227"/>
                </a:lnTo>
                <a:lnTo>
                  <a:pt x="1473327" y="45338"/>
                </a:lnTo>
                <a:lnTo>
                  <a:pt x="1475009" y="45338"/>
                </a:lnTo>
                <a:lnTo>
                  <a:pt x="1397253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774192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631" y="213359"/>
            <a:ext cx="1152144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9096" y="109728"/>
            <a:ext cx="652272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3688" y="213359"/>
            <a:ext cx="821436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444" y="109728"/>
            <a:ext cx="650748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0511" y="213359"/>
            <a:ext cx="14127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579" y="109728"/>
            <a:ext cx="652271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0172" y="213359"/>
            <a:ext cx="113995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2444" y="109728"/>
            <a:ext cx="649224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>
                <a:latin typeface="Segoe UI"/>
                <a:cs typeface="Segoe UI"/>
              </a:rPr>
              <a:t>T</a:t>
            </a:r>
            <a:r>
              <a:rPr sz="2550" dirty="0"/>
              <a:t>H</a:t>
            </a:r>
            <a:r>
              <a:rPr sz="2550" spc="-10" dirty="0"/>
              <a:t>I</a:t>
            </a:r>
            <a:r>
              <a:rPr sz="2550" dirty="0"/>
              <a:t>ẾT</a:t>
            </a:r>
            <a:r>
              <a:rPr sz="2550" spc="204" dirty="0"/>
              <a:t> </a:t>
            </a:r>
            <a:r>
              <a:rPr sz="2550" spc="-5" dirty="0"/>
              <a:t>K</a:t>
            </a:r>
            <a:r>
              <a:rPr sz="2550" dirty="0"/>
              <a:t>Ế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MENU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spc="-40" dirty="0">
                <a:latin typeface="Segoe UI"/>
                <a:cs typeface="Segoe UI"/>
              </a:rPr>
              <a:t>C</a:t>
            </a:r>
            <a:r>
              <a:rPr sz="2550" spc="-5" dirty="0">
                <a:latin typeface="Segoe UI"/>
                <a:cs typeface="Segoe UI"/>
              </a:rPr>
              <a:t>ON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24275" y="990598"/>
            <a:ext cx="3133725" cy="575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9448" y="985836"/>
            <a:ext cx="3143250" cy="5762625"/>
          </a:xfrm>
          <a:custGeom>
            <a:avLst/>
            <a:gdLst/>
            <a:ahLst/>
            <a:cxnLst/>
            <a:rect l="l" t="t" r="r" b="b"/>
            <a:pathLst>
              <a:path w="3143250" h="5762625">
                <a:moveTo>
                  <a:pt x="0" y="5762625"/>
                </a:moveTo>
                <a:lnTo>
                  <a:pt x="3143250" y="5762625"/>
                </a:lnTo>
                <a:lnTo>
                  <a:pt x="3143250" y="0"/>
                </a:lnTo>
                <a:lnTo>
                  <a:pt x="0" y="0"/>
                </a:lnTo>
                <a:lnTo>
                  <a:pt x="0" y="5762625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34200" y="1395412"/>
            <a:ext cx="4876800" cy="4943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9373" y="1390650"/>
            <a:ext cx="4886325" cy="4953000"/>
          </a:xfrm>
          <a:custGeom>
            <a:avLst/>
            <a:gdLst/>
            <a:ahLst/>
            <a:cxnLst/>
            <a:rect l="l" t="t" r="r" b="b"/>
            <a:pathLst>
              <a:path w="4886325" h="4953000">
                <a:moveTo>
                  <a:pt x="0" y="4953000"/>
                </a:moveTo>
                <a:lnTo>
                  <a:pt x="4886325" y="4953000"/>
                </a:lnTo>
                <a:lnTo>
                  <a:pt x="4886325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11231" y="2743174"/>
            <a:ext cx="1569720" cy="646430"/>
          </a:xfrm>
          <a:custGeom>
            <a:avLst/>
            <a:gdLst/>
            <a:ahLst/>
            <a:cxnLst/>
            <a:rect l="l" t="t" r="r" b="b"/>
            <a:pathLst>
              <a:path w="1569720" h="646429">
                <a:moveTo>
                  <a:pt x="0" y="646328"/>
                </a:moveTo>
                <a:lnTo>
                  <a:pt x="1569720" y="646328"/>
                </a:lnTo>
                <a:lnTo>
                  <a:pt x="156972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3481" y="3675621"/>
            <a:ext cx="2118360" cy="369570"/>
          </a:xfrm>
          <a:custGeom>
            <a:avLst/>
            <a:gdLst/>
            <a:ahLst/>
            <a:cxnLst/>
            <a:rect l="l" t="t" r="r" b="b"/>
            <a:pathLst>
              <a:path w="2118360" h="369570">
                <a:moveTo>
                  <a:pt x="0" y="369328"/>
                </a:moveTo>
                <a:lnTo>
                  <a:pt x="2117852" y="369328"/>
                </a:lnTo>
                <a:lnTo>
                  <a:pt x="2117852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2399" y="2783459"/>
            <a:ext cx="11035030" cy="1217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Định </a:t>
            </a:r>
            <a:r>
              <a:rPr sz="1800" b="1" spc="-4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ị</a:t>
            </a:r>
            <a:r>
              <a:rPr sz="1800" b="1" spc="4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tu</a:t>
            </a:r>
            <a:r>
              <a:rPr sz="1800" b="1" spc="-15" dirty="0">
                <a:solidFill>
                  <a:srgbClr val="FF6300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ệt</a:t>
            </a:r>
            <a:endParaRPr sz="1800">
              <a:latin typeface="Arial"/>
              <a:cs typeface="Arial"/>
            </a:endParaRPr>
          </a:p>
          <a:p>
            <a:pPr marL="12700" indent="9638665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đối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à</a:t>
            </a:r>
            <a:r>
              <a:rPr sz="1800" b="1" spc="3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ẩn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1"/>
              </a:spcBef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ts val="1800"/>
              </a:lnSpc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Định </a:t>
            </a:r>
            <a:r>
              <a:rPr sz="1800" b="1" spc="-45" dirty="0">
                <a:solidFill>
                  <a:srgbClr val="FF6300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ị</a:t>
            </a:r>
            <a:r>
              <a:rPr sz="1800" b="1" spc="4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tươ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g</a:t>
            </a:r>
            <a:r>
              <a:rPr sz="1800" b="1" spc="-3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đối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481" y="5401271"/>
            <a:ext cx="2634615" cy="923925"/>
          </a:xfrm>
          <a:custGeom>
            <a:avLst/>
            <a:gdLst/>
            <a:ahLst/>
            <a:cxnLst/>
            <a:rect l="l" t="t" r="r" b="b"/>
            <a:pathLst>
              <a:path w="2634615" h="923925">
                <a:moveTo>
                  <a:pt x="0" y="923328"/>
                </a:moveTo>
                <a:lnTo>
                  <a:pt x="2634107" y="923328"/>
                </a:lnTo>
                <a:lnTo>
                  <a:pt x="2634107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2399" y="5442203"/>
            <a:ext cx="2390140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Hiển thị .su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b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-m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nu khi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đưa</a:t>
            </a:r>
            <a:r>
              <a:rPr sz="1800" b="1" spc="-1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chu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ộ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t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lên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&lt;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i&gt; chứa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.su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b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nu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67800" y="2858897"/>
            <a:ext cx="1044575" cy="213995"/>
          </a:xfrm>
          <a:custGeom>
            <a:avLst/>
            <a:gdLst/>
            <a:ahLst/>
            <a:cxnLst/>
            <a:rect l="l" t="t" r="r" b="b"/>
            <a:pathLst>
              <a:path w="1044575" h="213994">
                <a:moveTo>
                  <a:pt x="36606" y="36298"/>
                </a:moveTo>
                <a:lnTo>
                  <a:pt x="24955" y="40775"/>
                </a:lnTo>
                <a:lnTo>
                  <a:pt x="34584" y="48748"/>
                </a:lnTo>
                <a:lnTo>
                  <a:pt x="1042416" y="213740"/>
                </a:lnTo>
                <a:lnTo>
                  <a:pt x="1044448" y="201167"/>
                </a:lnTo>
                <a:lnTo>
                  <a:pt x="36606" y="36298"/>
                </a:lnTo>
                <a:close/>
              </a:path>
              <a:path w="1044575" h="213994">
                <a:moveTo>
                  <a:pt x="95757" y="0"/>
                </a:moveTo>
                <a:lnTo>
                  <a:pt x="0" y="36702"/>
                </a:lnTo>
                <a:lnTo>
                  <a:pt x="76326" y="99822"/>
                </a:lnTo>
                <a:lnTo>
                  <a:pt x="79121" y="101980"/>
                </a:lnTo>
                <a:lnTo>
                  <a:pt x="84454" y="90042"/>
                </a:lnTo>
                <a:lnTo>
                  <a:pt x="34584" y="48748"/>
                </a:lnTo>
                <a:lnTo>
                  <a:pt x="11429" y="44957"/>
                </a:lnTo>
                <a:lnTo>
                  <a:pt x="13461" y="32512"/>
                </a:lnTo>
                <a:lnTo>
                  <a:pt x="46459" y="32512"/>
                </a:lnTo>
                <a:lnTo>
                  <a:pt x="100329" y="11811"/>
                </a:lnTo>
                <a:lnTo>
                  <a:pt x="101980" y="8127"/>
                </a:lnTo>
                <a:lnTo>
                  <a:pt x="100710" y="4952"/>
                </a:lnTo>
                <a:lnTo>
                  <a:pt x="99441" y="1650"/>
                </a:lnTo>
                <a:lnTo>
                  <a:pt x="95757" y="0"/>
                </a:lnTo>
                <a:close/>
              </a:path>
              <a:path w="1044575" h="213994">
                <a:moveTo>
                  <a:pt x="13461" y="32512"/>
                </a:moveTo>
                <a:lnTo>
                  <a:pt x="11429" y="44957"/>
                </a:lnTo>
                <a:lnTo>
                  <a:pt x="34584" y="48748"/>
                </a:lnTo>
                <a:lnTo>
                  <a:pt x="29700" y="44703"/>
                </a:lnTo>
                <a:lnTo>
                  <a:pt x="14731" y="44703"/>
                </a:lnTo>
                <a:lnTo>
                  <a:pt x="16509" y="33781"/>
                </a:lnTo>
                <a:lnTo>
                  <a:pt x="21225" y="33781"/>
                </a:lnTo>
                <a:lnTo>
                  <a:pt x="13461" y="32512"/>
                </a:lnTo>
                <a:close/>
              </a:path>
              <a:path w="1044575" h="213994">
                <a:moveTo>
                  <a:pt x="16509" y="33781"/>
                </a:moveTo>
                <a:lnTo>
                  <a:pt x="14731" y="44703"/>
                </a:lnTo>
                <a:lnTo>
                  <a:pt x="24955" y="40775"/>
                </a:lnTo>
                <a:lnTo>
                  <a:pt x="16509" y="33781"/>
                </a:lnTo>
                <a:close/>
              </a:path>
              <a:path w="1044575" h="213994">
                <a:moveTo>
                  <a:pt x="24955" y="40775"/>
                </a:moveTo>
                <a:lnTo>
                  <a:pt x="14731" y="44703"/>
                </a:lnTo>
                <a:lnTo>
                  <a:pt x="29700" y="44703"/>
                </a:lnTo>
                <a:lnTo>
                  <a:pt x="24955" y="40775"/>
                </a:lnTo>
                <a:close/>
              </a:path>
              <a:path w="1044575" h="213994">
                <a:moveTo>
                  <a:pt x="21225" y="33781"/>
                </a:moveTo>
                <a:lnTo>
                  <a:pt x="16509" y="33781"/>
                </a:lnTo>
                <a:lnTo>
                  <a:pt x="24955" y="40775"/>
                </a:lnTo>
                <a:lnTo>
                  <a:pt x="36606" y="36298"/>
                </a:lnTo>
                <a:lnTo>
                  <a:pt x="21225" y="33781"/>
                </a:lnTo>
                <a:close/>
              </a:path>
              <a:path w="1044575" h="213994">
                <a:moveTo>
                  <a:pt x="46459" y="32512"/>
                </a:moveTo>
                <a:lnTo>
                  <a:pt x="13461" y="32512"/>
                </a:lnTo>
                <a:lnTo>
                  <a:pt x="36606" y="36298"/>
                </a:lnTo>
                <a:lnTo>
                  <a:pt x="46459" y="32512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86354" y="3856354"/>
            <a:ext cx="1518920" cy="1935480"/>
          </a:xfrm>
          <a:custGeom>
            <a:avLst/>
            <a:gdLst/>
            <a:ahLst/>
            <a:cxnLst/>
            <a:rect l="l" t="t" r="r" b="b"/>
            <a:pathLst>
              <a:path w="1518920" h="1935479">
                <a:moveTo>
                  <a:pt x="1428242" y="1885213"/>
                </a:moveTo>
                <a:lnTo>
                  <a:pt x="1424558" y="1886800"/>
                </a:lnTo>
                <a:lnTo>
                  <a:pt x="1422019" y="1893328"/>
                </a:lnTo>
                <a:lnTo>
                  <a:pt x="1423543" y="1897011"/>
                </a:lnTo>
                <a:lnTo>
                  <a:pt x="1518920" y="1934870"/>
                </a:lnTo>
                <a:lnTo>
                  <a:pt x="1518099" y="1928888"/>
                </a:lnTo>
                <a:lnTo>
                  <a:pt x="1506220" y="1928888"/>
                </a:lnTo>
                <a:lnTo>
                  <a:pt x="1491739" y="1910418"/>
                </a:lnTo>
                <a:lnTo>
                  <a:pt x="1428242" y="1885213"/>
                </a:lnTo>
                <a:close/>
              </a:path>
              <a:path w="1518920" h="1935479">
                <a:moveTo>
                  <a:pt x="1491739" y="1910418"/>
                </a:moveTo>
                <a:lnTo>
                  <a:pt x="1506220" y="1928888"/>
                </a:lnTo>
                <a:lnTo>
                  <a:pt x="1510105" y="1925815"/>
                </a:lnTo>
                <a:lnTo>
                  <a:pt x="1504822" y="1925815"/>
                </a:lnTo>
                <a:lnTo>
                  <a:pt x="1503349" y="1915030"/>
                </a:lnTo>
                <a:lnTo>
                  <a:pt x="1491739" y="1910418"/>
                </a:lnTo>
                <a:close/>
              </a:path>
              <a:path w="1518920" h="1935479">
                <a:moveTo>
                  <a:pt x="1501774" y="1830793"/>
                </a:moveTo>
                <a:lnTo>
                  <a:pt x="1494790" y="1831746"/>
                </a:lnTo>
                <a:lnTo>
                  <a:pt x="1492377" y="1834946"/>
                </a:lnTo>
                <a:lnTo>
                  <a:pt x="1492884" y="1838426"/>
                </a:lnTo>
                <a:lnTo>
                  <a:pt x="1501650" y="1902588"/>
                </a:lnTo>
                <a:lnTo>
                  <a:pt x="1516125" y="1921052"/>
                </a:lnTo>
                <a:lnTo>
                  <a:pt x="1506220" y="1928888"/>
                </a:lnTo>
                <a:lnTo>
                  <a:pt x="1518099" y="1928888"/>
                </a:lnTo>
                <a:lnTo>
                  <a:pt x="1505458" y="1836686"/>
                </a:lnTo>
                <a:lnTo>
                  <a:pt x="1504949" y="1833219"/>
                </a:lnTo>
                <a:lnTo>
                  <a:pt x="1501774" y="1830793"/>
                </a:lnTo>
                <a:close/>
              </a:path>
              <a:path w="1518920" h="1935479">
                <a:moveTo>
                  <a:pt x="1503349" y="1915030"/>
                </a:moveTo>
                <a:lnTo>
                  <a:pt x="1504822" y="1925815"/>
                </a:lnTo>
                <a:lnTo>
                  <a:pt x="1513458" y="1919046"/>
                </a:lnTo>
                <a:lnTo>
                  <a:pt x="1503349" y="1915030"/>
                </a:lnTo>
                <a:close/>
              </a:path>
              <a:path w="1518920" h="1935479">
                <a:moveTo>
                  <a:pt x="1501650" y="1902588"/>
                </a:moveTo>
                <a:lnTo>
                  <a:pt x="1503349" y="1915030"/>
                </a:lnTo>
                <a:lnTo>
                  <a:pt x="1513458" y="1919046"/>
                </a:lnTo>
                <a:lnTo>
                  <a:pt x="1504822" y="1925815"/>
                </a:lnTo>
                <a:lnTo>
                  <a:pt x="1510105" y="1925815"/>
                </a:lnTo>
                <a:lnTo>
                  <a:pt x="1516125" y="1921052"/>
                </a:lnTo>
                <a:lnTo>
                  <a:pt x="1501650" y="1902588"/>
                </a:lnTo>
                <a:close/>
              </a:path>
              <a:path w="1518920" h="1935479">
                <a:moveTo>
                  <a:pt x="10032" y="0"/>
                </a:moveTo>
                <a:lnTo>
                  <a:pt x="0" y="7747"/>
                </a:lnTo>
                <a:lnTo>
                  <a:pt x="1491739" y="1910418"/>
                </a:lnTo>
                <a:lnTo>
                  <a:pt x="1503349" y="1915030"/>
                </a:lnTo>
                <a:lnTo>
                  <a:pt x="1501650" y="1902588"/>
                </a:lnTo>
                <a:lnTo>
                  <a:pt x="1003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4642" y="5857252"/>
            <a:ext cx="619760" cy="321945"/>
          </a:xfrm>
          <a:custGeom>
            <a:avLst/>
            <a:gdLst/>
            <a:ahLst/>
            <a:cxnLst/>
            <a:rect l="l" t="t" r="r" b="b"/>
            <a:pathLst>
              <a:path w="619760" h="321945">
                <a:moveTo>
                  <a:pt x="584539" y="304457"/>
                </a:moveTo>
                <a:lnTo>
                  <a:pt x="516508" y="308775"/>
                </a:lnTo>
                <a:lnTo>
                  <a:pt x="513842" y="311784"/>
                </a:lnTo>
                <a:lnTo>
                  <a:pt x="513969" y="315290"/>
                </a:lnTo>
                <a:lnTo>
                  <a:pt x="514222" y="318782"/>
                </a:lnTo>
                <a:lnTo>
                  <a:pt x="517270" y="321449"/>
                </a:lnTo>
                <a:lnTo>
                  <a:pt x="619232" y="314985"/>
                </a:lnTo>
                <a:lnTo>
                  <a:pt x="605535" y="314985"/>
                </a:lnTo>
                <a:lnTo>
                  <a:pt x="584539" y="304457"/>
                </a:lnTo>
                <a:close/>
              </a:path>
              <a:path w="619760" h="321945">
                <a:moveTo>
                  <a:pt x="597167" y="303655"/>
                </a:moveTo>
                <a:lnTo>
                  <a:pt x="584539" y="304457"/>
                </a:lnTo>
                <a:lnTo>
                  <a:pt x="605535" y="314985"/>
                </a:lnTo>
                <a:lnTo>
                  <a:pt x="606648" y="312775"/>
                </a:lnTo>
                <a:lnTo>
                  <a:pt x="603122" y="312775"/>
                </a:lnTo>
                <a:lnTo>
                  <a:pt x="597167" y="303655"/>
                </a:lnTo>
                <a:close/>
              </a:path>
              <a:path w="619760" h="321945">
                <a:moveTo>
                  <a:pt x="559688" y="228180"/>
                </a:moveTo>
                <a:lnTo>
                  <a:pt x="553846" y="232016"/>
                </a:lnTo>
                <a:lnTo>
                  <a:pt x="552957" y="235953"/>
                </a:lnTo>
                <a:lnTo>
                  <a:pt x="590288" y="293120"/>
                </a:lnTo>
                <a:lnTo>
                  <a:pt x="611250" y="303631"/>
                </a:lnTo>
                <a:lnTo>
                  <a:pt x="605535" y="314985"/>
                </a:lnTo>
                <a:lnTo>
                  <a:pt x="619232" y="314985"/>
                </a:lnTo>
                <a:lnTo>
                  <a:pt x="619632" y="314959"/>
                </a:lnTo>
                <a:lnTo>
                  <a:pt x="563625" y="229006"/>
                </a:lnTo>
                <a:lnTo>
                  <a:pt x="559688" y="228180"/>
                </a:lnTo>
                <a:close/>
              </a:path>
              <a:path w="619760" h="321945">
                <a:moveTo>
                  <a:pt x="607948" y="302971"/>
                </a:moveTo>
                <a:lnTo>
                  <a:pt x="597167" y="303655"/>
                </a:lnTo>
                <a:lnTo>
                  <a:pt x="603122" y="312775"/>
                </a:lnTo>
                <a:lnTo>
                  <a:pt x="607948" y="302971"/>
                </a:lnTo>
                <a:close/>
              </a:path>
              <a:path w="619760" h="321945">
                <a:moveTo>
                  <a:pt x="609933" y="302971"/>
                </a:moveTo>
                <a:lnTo>
                  <a:pt x="607948" y="302971"/>
                </a:lnTo>
                <a:lnTo>
                  <a:pt x="603122" y="312775"/>
                </a:lnTo>
                <a:lnTo>
                  <a:pt x="606648" y="312775"/>
                </a:lnTo>
                <a:lnTo>
                  <a:pt x="611250" y="303631"/>
                </a:lnTo>
                <a:lnTo>
                  <a:pt x="609933" y="302971"/>
                </a:lnTo>
                <a:close/>
              </a:path>
              <a:path w="619760" h="321945">
                <a:moveTo>
                  <a:pt x="5714" y="0"/>
                </a:moveTo>
                <a:lnTo>
                  <a:pt x="0" y="11353"/>
                </a:lnTo>
                <a:lnTo>
                  <a:pt x="584539" y="304457"/>
                </a:lnTo>
                <a:lnTo>
                  <a:pt x="597167" y="303655"/>
                </a:lnTo>
                <a:lnTo>
                  <a:pt x="590288" y="293120"/>
                </a:lnTo>
                <a:lnTo>
                  <a:pt x="5714" y="0"/>
                </a:lnTo>
                <a:close/>
              </a:path>
              <a:path w="619760" h="321945">
                <a:moveTo>
                  <a:pt x="590288" y="293120"/>
                </a:moveTo>
                <a:lnTo>
                  <a:pt x="597167" y="303655"/>
                </a:lnTo>
                <a:lnTo>
                  <a:pt x="607948" y="302971"/>
                </a:lnTo>
                <a:lnTo>
                  <a:pt x="609933" y="302971"/>
                </a:lnTo>
                <a:lnTo>
                  <a:pt x="590288" y="29312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30295" y="621791"/>
            <a:ext cx="806195" cy="3627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93407" y="853439"/>
            <a:ext cx="4279392" cy="8061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4068" y="1219200"/>
            <a:ext cx="3075559" cy="2209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219" y="1042161"/>
            <a:ext cx="3663315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Thiết kế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men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u</a:t>
            </a:r>
            <a:r>
              <a:rPr sz="2800" spc="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ngang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Thiết kế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men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u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co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n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8549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47" y="1778507"/>
            <a:ext cx="1478280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411" y="1635251"/>
            <a:ext cx="883919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1778507"/>
            <a:ext cx="2410968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467" y="1635251"/>
            <a:ext cx="882395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470" y="1799463"/>
            <a:ext cx="321119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RẮC</a:t>
            </a:r>
            <a:r>
              <a:rPr sz="3500" b="1" spc="2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500" b="1" spc="-1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HIỆM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44941" y="3200430"/>
            <a:ext cx="3647058" cy="3647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7650" y="1066800"/>
            <a:ext cx="7448550" cy="5334000"/>
          </a:xfrm>
          <a:custGeom>
            <a:avLst/>
            <a:gdLst/>
            <a:ahLst/>
            <a:cxnLst/>
            <a:rect l="l" t="t" r="r" b="b"/>
            <a:pathLst>
              <a:path w="7448550" h="5334000">
                <a:moveTo>
                  <a:pt x="0" y="5334000"/>
                </a:moveTo>
                <a:lnTo>
                  <a:pt x="7448550" y="5334000"/>
                </a:lnTo>
                <a:lnTo>
                  <a:pt x="7448550" y="0"/>
                </a:lnTo>
                <a:lnTo>
                  <a:pt x="0" y="0"/>
                </a:lnTo>
                <a:lnTo>
                  <a:pt x="0" y="533400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1188" y="1496567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0371" y="1466088"/>
            <a:ext cx="624839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6403" y="1543811"/>
            <a:ext cx="883920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71515" y="1466088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3435" y="1543811"/>
            <a:ext cx="981456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6084" y="1466088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7344" y="1969007"/>
            <a:ext cx="545591" cy="528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8052" y="1944623"/>
            <a:ext cx="492251" cy="569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9408" y="2008632"/>
            <a:ext cx="432815" cy="463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91328" y="1944623"/>
            <a:ext cx="413003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93435" y="2008632"/>
            <a:ext cx="673608" cy="463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6147" y="1944623"/>
            <a:ext cx="413003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58255" y="2008632"/>
            <a:ext cx="530351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77711" y="1944623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7344" y="2365248"/>
            <a:ext cx="545591" cy="528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8052" y="2340864"/>
            <a:ext cx="489203" cy="569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66359" y="2404872"/>
            <a:ext cx="865632" cy="463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1096" y="2340864"/>
            <a:ext cx="416051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6252" y="2404872"/>
            <a:ext cx="673608" cy="463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8964" y="2340864"/>
            <a:ext cx="413004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91071" y="2404872"/>
            <a:ext cx="530351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10528" y="2340864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7344" y="2761488"/>
            <a:ext cx="545591" cy="528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88052" y="2737104"/>
            <a:ext cx="519684" cy="5699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6840" y="2801111"/>
            <a:ext cx="627888" cy="4632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3832" y="2737104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17464" y="2801111"/>
            <a:ext cx="897636" cy="4632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04203" y="2737104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71188" y="3160776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0371" y="3130295"/>
            <a:ext cx="595884" cy="6797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27447" y="3208020"/>
            <a:ext cx="521208" cy="551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9847" y="3130295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00244" y="3208020"/>
            <a:ext cx="801624" cy="5516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3059" y="3130295"/>
            <a:ext cx="490727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54979" y="3208020"/>
            <a:ext cx="969264" cy="5516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5435" y="3130295"/>
            <a:ext cx="489204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75832" y="3208020"/>
            <a:ext cx="573023" cy="5516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80047" y="3130295"/>
            <a:ext cx="489203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57344" y="3633215"/>
            <a:ext cx="545591" cy="528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88052" y="3608832"/>
            <a:ext cx="484631" cy="5699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61788" y="3672840"/>
            <a:ext cx="1057656" cy="4632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8547" y="3608832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57344" y="4029455"/>
            <a:ext cx="545591" cy="528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88052" y="4005071"/>
            <a:ext cx="461772" cy="5699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38928" y="4069079"/>
            <a:ext cx="577596" cy="4632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05628" y="4005071"/>
            <a:ext cx="396239" cy="5699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60491" y="4005071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0596" y="4005071"/>
            <a:ext cx="463296" cy="5699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82996" y="4069079"/>
            <a:ext cx="513588" cy="4632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85688" y="4005071"/>
            <a:ext cx="396239" cy="5699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40552" y="4005071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13703" y="4005071"/>
            <a:ext cx="493775" cy="5699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96584" y="4069079"/>
            <a:ext cx="710184" cy="4632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95871" y="4005071"/>
            <a:ext cx="396240" cy="5699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0735" y="4005071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23888" y="4005071"/>
            <a:ext cx="487679" cy="5699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00671" y="4069079"/>
            <a:ext cx="966216" cy="4632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55992" y="4005071"/>
            <a:ext cx="396240" cy="5699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10856" y="4005071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14488" y="4069079"/>
            <a:ext cx="396240" cy="4632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99831" y="4005071"/>
            <a:ext cx="443483" cy="56997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32419" y="4069079"/>
            <a:ext cx="848868" cy="4632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70392" y="4005071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71188" y="4428744"/>
            <a:ext cx="649224" cy="63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00371" y="4398264"/>
            <a:ext cx="583691" cy="6797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15255" y="4475988"/>
            <a:ext cx="870203" cy="5516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16652" y="4398264"/>
            <a:ext cx="490727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38571" y="4475988"/>
            <a:ext cx="620268" cy="5516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0032" y="4398264"/>
            <a:ext cx="490727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11952" y="4475988"/>
            <a:ext cx="1063752" cy="5516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06896" y="4398264"/>
            <a:ext cx="489203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57344" y="4901184"/>
            <a:ext cx="545591" cy="528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88052" y="4876800"/>
            <a:ext cx="569976" cy="56997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47132" y="4940808"/>
            <a:ext cx="672084" cy="463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08320" y="4876800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11952" y="4940808"/>
            <a:ext cx="854963" cy="4632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56020" y="4876800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57344" y="5297423"/>
            <a:ext cx="545591" cy="528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88052" y="5273040"/>
            <a:ext cx="569976" cy="56997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47132" y="5337047"/>
            <a:ext cx="672084" cy="46329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08320" y="5273040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11952" y="5337047"/>
            <a:ext cx="990600" cy="4632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91655" y="5273040"/>
            <a:ext cx="411479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57344" y="5693664"/>
            <a:ext cx="545591" cy="528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88052" y="5669279"/>
            <a:ext cx="569976" cy="56997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47132" y="5733288"/>
            <a:ext cx="672084" cy="463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08320" y="5669279"/>
            <a:ext cx="414527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1952" y="5733288"/>
            <a:ext cx="705612" cy="46329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06667" y="5669279"/>
            <a:ext cx="411480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4335017" y="1556892"/>
            <a:ext cx="4309110" cy="450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FF6300"/>
              </a:buClr>
              <a:buFont typeface="Wingdings"/>
              <a:buChar char=""/>
              <a:tabLst>
                <a:tab pos="355600" algn="l"/>
              </a:tabLst>
            </a:pPr>
            <a:r>
              <a:rPr sz="2400" b="1" spc="-40" dirty="0">
                <a:solidFill>
                  <a:srgbClr val="FF6300"/>
                </a:solidFill>
                <a:latin typeface="Segoe UI"/>
                <a:cs typeface="Segoe UI"/>
              </a:rPr>
              <a:t>D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ANH</a:t>
            </a:r>
            <a:r>
              <a:rPr sz="1900" b="1" spc="15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Á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CH</a:t>
            </a:r>
            <a:endParaRPr sz="19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spc="-55" dirty="0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Ó</a:t>
            </a:r>
            <a:r>
              <a:rPr sz="1600" spc="12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THỨ</a:t>
            </a:r>
            <a:r>
              <a:rPr sz="1600" spc="12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TỰ</a:t>
            </a:r>
            <a:endParaRPr sz="16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K</a:t>
            </a:r>
            <a:r>
              <a:rPr sz="1600" spc="-20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Ô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1600" spc="14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THỨ</a:t>
            </a:r>
            <a:r>
              <a:rPr sz="1600" spc="12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TỰ</a:t>
            </a:r>
            <a:endParaRPr sz="16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spc="-5" dirty="0">
                <a:solidFill>
                  <a:srgbClr val="FF6300"/>
                </a:solidFill>
                <a:latin typeface="Segoe UI"/>
                <a:cs typeface="Segoe UI"/>
              </a:rPr>
              <a:t>Đ</a:t>
            </a:r>
            <a:r>
              <a:rPr sz="1600" spc="-5" dirty="0">
                <a:solidFill>
                  <a:srgbClr val="FF6300"/>
                </a:solidFill>
                <a:latin typeface="Segoe UI"/>
                <a:cs typeface="Segoe UI"/>
              </a:rPr>
              <a:t>Ị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600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ĨA</a:t>
            </a:r>
            <a:endParaRPr sz="1600">
              <a:latin typeface="Segoe UI"/>
              <a:cs typeface="Segoe UI"/>
            </a:endParaRPr>
          </a:p>
          <a:p>
            <a:pPr marL="355600" marR="1952625" indent="-342900" algn="ctr">
              <a:lnSpc>
                <a:spcPct val="100000"/>
              </a:lnSpc>
              <a:spcBef>
                <a:spcPts val="810"/>
              </a:spcBef>
              <a:buClr>
                <a:srgbClr val="FF6300"/>
              </a:buClr>
              <a:buFont typeface="Wingdings"/>
              <a:buChar char=""/>
              <a:tabLst>
                <a:tab pos="355600" algn="l"/>
              </a:tabLst>
            </a:pPr>
            <a:r>
              <a:rPr sz="2400" b="1" dirty="0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Ơ</a:t>
            </a:r>
            <a:r>
              <a:rPr sz="1900" b="1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sz="1900" b="1" spc="15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Ế</a:t>
            </a:r>
            <a:r>
              <a:rPr sz="1900" b="1" spc="14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ĐỊNH</a:t>
            </a:r>
            <a:r>
              <a:rPr sz="1900" b="1" spc="14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VỊ</a:t>
            </a:r>
            <a:endParaRPr sz="19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spc="5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OSITI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endParaRPr sz="16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1600" spc="-5" dirty="0">
                <a:solidFill>
                  <a:srgbClr val="FF6300"/>
                </a:solidFill>
                <a:latin typeface="Segoe UI"/>
                <a:cs typeface="Segoe UI"/>
              </a:rPr>
              <a:t>F</a:t>
            </a:r>
            <a:r>
              <a:rPr sz="1600" spc="-10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, </a:t>
            </a:r>
            <a:r>
              <a:rPr sz="2000" spc="-9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1600" spc="-20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1600" spc="-270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spc="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R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I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r>
              <a:rPr sz="1600" spc="-20" dirty="0">
                <a:solidFill>
                  <a:srgbClr val="FF6300"/>
                </a:solidFill>
                <a:latin typeface="Segoe UI"/>
                <a:cs typeface="Segoe UI"/>
              </a:rPr>
              <a:t>H</a:t>
            </a:r>
            <a:r>
              <a:rPr sz="1600" spc="-10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spc="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B</a:t>
            </a:r>
            <a:r>
              <a:rPr sz="1600" spc="-90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1600" spc="2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1600" spc="-8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,</a:t>
            </a:r>
            <a:r>
              <a:rPr sz="2000" spc="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Z</a:t>
            </a: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-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I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20" dirty="0">
                <a:solidFill>
                  <a:srgbClr val="FF6300"/>
                </a:solidFill>
                <a:latin typeface="Segoe UI"/>
                <a:cs typeface="Segoe UI"/>
              </a:rPr>
              <a:t>D</a:t>
            </a:r>
            <a:r>
              <a:rPr sz="1600" spc="-5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X</a:t>
            </a:r>
            <a:endParaRPr sz="1600">
              <a:latin typeface="Segoe UI"/>
              <a:cs typeface="Segoe UI"/>
            </a:endParaRPr>
          </a:p>
          <a:p>
            <a:pPr marL="355600" marR="2026285" indent="-342900" algn="ctr">
              <a:lnSpc>
                <a:spcPct val="100000"/>
              </a:lnSpc>
              <a:spcBef>
                <a:spcPts val="810"/>
              </a:spcBef>
              <a:buClr>
                <a:srgbClr val="FF6300"/>
              </a:buClr>
              <a:buFont typeface="Wingdings"/>
              <a:buChar char=""/>
              <a:tabLst>
                <a:tab pos="355600" algn="l"/>
              </a:tabLst>
            </a:pPr>
            <a:r>
              <a:rPr sz="2400" b="1" spc="-2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HIẾT</a:t>
            </a:r>
            <a:r>
              <a:rPr sz="1900" b="1" spc="15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KẾ</a:t>
            </a:r>
            <a:r>
              <a:rPr sz="1900" b="1" spc="14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ME</a:t>
            </a:r>
            <a:r>
              <a:rPr sz="1900" b="1" spc="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900" b="1" spc="10" dirty="0">
                <a:solidFill>
                  <a:srgbClr val="FF6300"/>
                </a:solidFill>
                <a:latin typeface="Segoe UI"/>
                <a:cs typeface="Segoe UI"/>
              </a:rPr>
              <a:t>U</a:t>
            </a:r>
            <a:endParaRPr sz="19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7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U</a:t>
            </a:r>
            <a:r>
              <a:rPr sz="1600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ĐỨ</a:t>
            </a:r>
            <a:r>
              <a:rPr sz="1600" spc="-30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endParaRPr sz="16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U</a:t>
            </a:r>
            <a:r>
              <a:rPr sz="1600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GA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G</a:t>
            </a:r>
            <a:endParaRPr sz="1600">
              <a:latin typeface="Segoe UI"/>
              <a:cs typeface="Segoe UI"/>
            </a:endParaRPr>
          </a:p>
          <a:p>
            <a:pPr marL="812800" lvl="1" indent="-342900">
              <a:lnSpc>
                <a:spcPct val="100000"/>
              </a:lnSpc>
              <a:spcBef>
                <a:spcPts val="720"/>
              </a:spcBef>
              <a:buClr>
                <a:srgbClr val="FF6300"/>
              </a:buClr>
              <a:buFont typeface="Wingdings"/>
              <a:buChar char=""/>
              <a:tabLst>
                <a:tab pos="813435" algn="l"/>
              </a:tabLst>
            </a:pPr>
            <a:r>
              <a:rPr sz="2000" dirty="0">
                <a:solidFill>
                  <a:srgbClr val="FF6300"/>
                </a:solidFill>
                <a:latin typeface="Segoe UI"/>
                <a:cs typeface="Segoe UI"/>
              </a:rPr>
              <a:t>M</a:t>
            </a:r>
            <a:r>
              <a:rPr sz="1600" spc="-1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1600" spc="-25" dirty="0">
                <a:solidFill>
                  <a:srgbClr val="FF6300"/>
                </a:solidFill>
                <a:latin typeface="Segoe UI"/>
                <a:cs typeface="Segoe UI"/>
              </a:rPr>
              <a:t>N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U</a:t>
            </a:r>
            <a:r>
              <a:rPr sz="1600" spc="13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1600" spc="-40" dirty="0">
                <a:solidFill>
                  <a:srgbClr val="FF6300"/>
                </a:solidFill>
                <a:latin typeface="Segoe UI"/>
                <a:cs typeface="Segoe UI"/>
              </a:rPr>
              <a:t>C</a:t>
            </a:r>
            <a:r>
              <a:rPr sz="1600" spc="-15" dirty="0">
                <a:solidFill>
                  <a:srgbClr val="FF6300"/>
                </a:solidFill>
                <a:latin typeface="Segoe UI"/>
                <a:cs typeface="Segoe UI"/>
              </a:rPr>
              <a:t>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0" y="442213"/>
            <a:ext cx="4362450" cy="641578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63238" y="660019"/>
            <a:ext cx="5410200" cy="812800"/>
          </a:xfrm>
          <a:custGeom>
            <a:avLst/>
            <a:gdLst/>
            <a:ahLst/>
            <a:cxnLst/>
            <a:rect l="l" t="t" r="r" b="b"/>
            <a:pathLst>
              <a:path w="5410200" h="812800">
                <a:moveTo>
                  <a:pt x="5003800" y="0"/>
                </a:moveTo>
                <a:lnTo>
                  <a:pt x="0" y="0"/>
                </a:lnTo>
                <a:lnTo>
                  <a:pt x="0" y="812800"/>
                </a:lnTo>
                <a:lnTo>
                  <a:pt x="5003800" y="812800"/>
                </a:lnTo>
                <a:lnTo>
                  <a:pt x="5410200" y="406400"/>
                </a:lnTo>
                <a:lnTo>
                  <a:pt x="5003800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938015" y="691895"/>
            <a:ext cx="760476" cy="90220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10811" y="795527"/>
            <a:ext cx="995172" cy="731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18303" y="691895"/>
            <a:ext cx="649224" cy="9022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79847" y="795527"/>
            <a:ext cx="1048512" cy="73152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40679" y="691895"/>
            <a:ext cx="649224" cy="9022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602223" y="795527"/>
            <a:ext cx="978407" cy="7315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92952" y="691895"/>
            <a:ext cx="650748" cy="9022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56020" y="795527"/>
            <a:ext cx="1136903" cy="73152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05243" y="691895"/>
            <a:ext cx="649224" cy="9022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179570" y="812800"/>
            <a:ext cx="2993390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14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550" b="1" spc="-10" dirty="0">
                <a:solidFill>
                  <a:srgbClr val="FFFFFF"/>
                </a:solidFill>
                <a:latin typeface="Segoe UI"/>
                <a:cs typeface="Segoe UI"/>
              </a:rPr>
              <a:t>Ó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550" b="1" spc="1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TẮT</a:t>
            </a:r>
            <a:r>
              <a:rPr sz="2550" b="1" spc="1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50" b="1" spc="-5" dirty="0">
                <a:solidFill>
                  <a:srgbClr val="FFFFFF"/>
                </a:solidFill>
                <a:latin typeface="Segoe UI"/>
                <a:cs typeface="Segoe UI"/>
              </a:rPr>
              <a:t>BÀ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550" b="1" spc="1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50" b="1" dirty="0">
                <a:solidFill>
                  <a:srgbClr val="FFFFFF"/>
                </a:solidFill>
                <a:latin typeface="Segoe UI"/>
                <a:cs typeface="Segoe UI"/>
              </a:rPr>
              <a:t>HỌC</a:t>
            </a:r>
            <a:endParaRPr sz="25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699"/>
            <a:ext cx="12192000" cy="684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" y="3811523"/>
            <a:ext cx="5536692" cy="3034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3086" y="2958083"/>
            <a:ext cx="1737360" cy="1935480"/>
          </a:xfrm>
          <a:custGeom>
            <a:avLst/>
            <a:gdLst/>
            <a:ahLst/>
            <a:cxnLst/>
            <a:rect l="l" t="t" r="r" b="b"/>
            <a:pathLst>
              <a:path w="1737360" h="1935479">
                <a:moveTo>
                  <a:pt x="0" y="0"/>
                </a:moveTo>
                <a:lnTo>
                  <a:pt x="228600" y="1158239"/>
                </a:lnTo>
                <a:lnTo>
                  <a:pt x="701027" y="1523999"/>
                </a:lnTo>
                <a:lnTo>
                  <a:pt x="1432547" y="1935479"/>
                </a:lnTo>
                <a:lnTo>
                  <a:pt x="1737347" y="1844039"/>
                </a:lnTo>
                <a:lnTo>
                  <a:pt x="1706867" y="1676399"/>
                </a:lnTo>
                <a:lnTo>
                  <a:pt x="1706867" y="1234439"/>
                </a:lnTo>
                <a:lnTo>
                  <a:pt x="1493507" y="899159"/>
                </a:lnTo>
                <a:lnTo>
                  <a:pt x="1036307" y="701039"/>
                </a:lnTo>
                <a:lnTo>
                  <a:pt x="350507" y="259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5487" y="2897885"/>
            <a:ext cx="114300" cy="1400810"/>
          </a:xfrm>
          <a:custGeom>
            <a:avLst/>
            <a:gdLst/>
            <a:ahLst/>
            <a:cxnLst/>
            <a:rect l="l" t="t" r="r" b="b"/>
            <a:pathLst>
              <a:path w="114300" h="1400810">
                <a:moveTo>
                  <a:pt x="0" y="0"/>
                </a:moveTo>
                <a:lnTo>
                  <a:pt x="57873" y="1400556"/>
                </a:lnTo>
                <a:lnTo>
                  <a:pt x="58188" y="1390299"/>
                </a:lnTo>
                <a:lnTo>
                  <a:pt x="59309" y="1381370"/>
                </a:lnTo>
                <a:lnTo>
                  <a:pt x="77889" y="1340396"/>
                </a:lnTo>
                <a:lnTo>
                  <a:pt x="82116" y="1333121"/>
                </a:lnTo>
                <a:lnTo>
                  <a:pt x="98942" y="1292742"/>
                </a:lnTo>
                <a:lnTo>
                  <a:pt x="108938" y="1242978"/>
                </a:lnTo>
                <a:lnTo>
                  <a:pt x="112995" y="1196434"/>
                </a:lnTo>
                <a:lnTo>
                  <a:pt x="114122" y="1136650"/>
                </a:lnTo>
                <a:lnTo>
                  <a:pt x="113432" y="1099675"/>
                </a:lnTo>
                <a:lnTo>
                  <a:pt x="111993" y="1056388"/>
                </a:lnTo>
                <a:lnTo>
                  <a:pt x="109882" y="1007543"/>
                </a:lnTo>
                <a:lnTo>
                  <a:pt x="107177" y="953893"/>
                </a:lnTo>
                <a:lnTo>
                  <a:pt x="103955" y="896195"/>
                </a:lnTo>
                <a:lnTo>
                  <a:pt x="100294" y="835202"/>
                </a:lnTo>
                <a:lnTo>
                  <a:pt x="96272" y="771668"/>
                </a:lnTo>
                <a:lnTo>
                  <a:pt x="91964" y="706349"/>
                </a:lnTo>
                <a:lnTo>
                  <a:pt x="87450" y="639999"/>
                </a:lnTo>
                <a:lnTo>
                  <a:pt x="82807" y="573373"/>
                </a:lnTo>
                <a:lnTo>
                  <a:pt x="78111" y="507225"/>
                </a:lnTo>
                <a:lnTo>
                  <a:pt x="73441" y="442309"/>
                </a:lnTo>
                <a:lnTo>
                  <a:pt x="60358" y="262505"/>
                </a:lnTo>
                <a:lnTo>
                  <a:pt x="56564" y="210066"/>
                </a:lnTo>
                <a:lnTo>
                  <a:pt x="53183" y="162632"/>
                </a:lnTo>
                <a:lnTo>
                  <a:pt x="50292" y="120959"/>
                </a:lnTo>
                <a:lnTo>
                  <a:pt x="47969" y="85801"/>
                </a:lnTo>
                <a:lnTo>
                  <a:pt x="46291" y="57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966" y="2542108"/>
            <a:ext cx="2238120" cy="3972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966" y="4982566"/>
            <a:ext cx="1150924" cy="1875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5251"/>
            <a:ext cx="931163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9747" y="1778507"/>
            <a:ext cx="1601724" cy="996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0055" y="1635251"/>
            <a:ext cx="885444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4083" y="1778507"/>
            <a:ext cx="1778507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51176" y="1635251"/>
            <a:ext cx="882396" cy="1231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470" y="1799463"/>
            <a:ext cx="2780665" cy="67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7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500" b="1" spc="-5" dirty="0">
                <a:solidFill>
                  <a:srgbClr val="FFFFFF"/>
                </a:solidFill>
                <a:latin typeface="Segoe UI"/>
                <a:cs typeface="Segoe UI"/>
              </a:rPr>
              <a:t>AN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3500" b="1" spc="25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500" b="1" dirty="0">
                <a:solidFill>
                  <a:srgbClr val="FFFFFF"/>
                </a:solidFill>
                <a:latin typeface="Segoe UI"/>
                <a:cs typeface="Segoe UI"/>
              </a:rPr>
              <a:t>SÁCH</a:t>
            </a:r>
            <a:endParaRPr sz="35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78441" y="1501139"/>
            <a:ext cx="2313558" cy="5356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3124149"/>
            <a:ext cx="2112645" cy="12624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5766" y="4800600"/>
            <a:ext cx="2164207" cy="12624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4800" y="3471417"/>
            <a:ext cx="4495800" cy="23959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5248" y="213359"/>
            <a:ext cx="126949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47060" y="109728"/>
            <a:ext cx="65227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11652" y="213359"/>
            <a:ext cx="1146048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002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TRÊN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WEB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" y="914387"/>
            <a:ext cx="3876675" cy="5519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7235" y="2221992"/>
            <a:ext cx="1933956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3680" y="2221992"/>
            <a:ext cx="8107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26935" y="2221992"/>
            <a:ext cx="1822703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128" y="2221992"/>
            <a:ext cx="8107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5383" y="2221992"/>
            <a:ext cx="2186939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44811" y="2221992"/>
            <a:ext cx="8107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88068" y="2221992"/>
            <a:ext cx="1513331" cy="1124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33888" y="2221992"/>
            <a:ext cx="8107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77143" y="2221992"/>
            <a:ext cx="1203959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13592" y="2221992"/>
            <a:ext cx="80924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57088" y="2508376"/>
            <a:ext cx="1234313" cy="4072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8118" y="2515107"/>
            <a:ext cx="1118776" cy="3876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75522" y="2515107"/>
            <a:ext cx="1465833" cy="4883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18014" y="2521204"/>
            <a:ext cx="838835" cy="375920"/>
          </a:xfrm>
          <a:custGeom>
            <a:avLst/>
            <a:gdLst/>
            <a:ahLst/>
            <a:cxnLst/>
            <a:rect l="l" t="t" r="r" b="b"/>
            <a:pathLst>
              <a:path w="838834" h="375919">
                <a:moveTo>
                  <a:pt x="575436" y="106299"/>
                </a:moveTo>
                <a:lnTo>
                  <a:pt x="505840" y="106299"/>
                </a:lnTo>
                <a:lnTo>
                  <a:pt x="505892" y="278067"/>
                </a:lnTo>
                <a:lnTo>
                  <a:pt x="514541" y="327388"/>
                </a:lnTo>
                <a:lnTo>
                  <a:pt x="544941" y="363707"/>
                </a:lnTo>
                <a:lnTo>
                  <a:pt x="585964" y="374411"/>
                </a:lnTo>
                <a:lnTo>
                  <a:pt x="603775" y="375004"/>
                </a:lnTo>
                <a:lnTo>
                  <a:pt x="617271" y="373134"/>
                </a:lnTo>
                <a:lnTo>
                  <a:pt x="652687" y="358426"/>
                </a:lnTo>
                <a:lnTo>
                  <a:pt x="680465" y="330073"/>
                </a:lnTo>
                <a:lnTo>
                  <a:pt x="746533" y="330073"/>
                </a:lnTo>
                <a:lnTo>
                  <a:pt x="746790" y="322270"/>
                </a:lnTo>
                <a:lnTo>
                  <a:pt x="616452" y="322270"/>
                </a:lnTo>
                <a:lnTo>
                  <a:pt x="603605" y="320067"/>
                </a:lnTo>
                <a:lnTo>
                  <a:pt x="577666" y="284726"/>
                </a:lnTo>
                <a:lnTo>
                  <a:pt x="575532" y="239199"/>
                </a:lnTo>
                <a:lnTo>
                  <a:pt x="575436" y="106299"/>
                </a:lnTo>
                <a:close/>
              </a:path>
              <a:path w="838834" h="375919">
                <a:moveTo>
                  <a:pt x="746533" y="330073"/>
                </a:moveTo>
                <a:lnTo>
                  <a:pt x="680465" y="330073"/>
                </a:lnTo>
                <a:lnTo>
                  <a:pt x="680465" y="369443"/>
                </a:lnTo>
                <a:lnTo>
                  <a:pt x="745235" y="369443"/>
                </a:lnTo>
                <a:lnTo>
                  <a:pt x="746533" y="330073"/>
                </a:lnTo>
                <a:close/>
              </a:path>
              <a:path w="838834" h="375919">
                <a:moveTo>
                  <a:pt x="745235" y="106299"/>
                </a:moveTo>
                <a:lnTo>
                  <a:pt x="675512" y="106299"/>
                </a:lnTo>
                <a:lnTo>
                  <a:pt x="675451" y="196200"/>
                </a:lnTo>
                <a:lnTo>
                  <a:pt x="675324" y="235585"/>
                </a:lnTo>
                <a:lnTo>
                  <a:pt x="671646" y="282977"/>
                </a:lnTo>
                <a:lnTo>
                  <a:pt x="642269" y="317475"/>
                </a:lnTo>
                <a:lnTo>
                  <a:pt x="616452" y="322270"/>
                </a:lnTo>
                <a:lnTo>
                  <a:pt x="746790" y="322270"/>
                </a:lnTo>
                <a:lnTo>
                  <a:pt x="748732" y="263315"/>
                </a:lnTo>
                <a:lnTo>
                  <a:pt x="762618" y="260368"/>
                </a:lnTo>
                <a:lnTo>
                  <a:pt x="775383" y="256579"/>
                </a:lnTo>
                <a:lnTo>
                  <a:pt x="787132" y="251851"/>
                </a:lnTo>
                <a:lnTo>
                  <a:pt x="797973" y="246090"/>
                </a:lnTo>
                <a:lnTo>
                  <a:pt x="808011" y="239199"/>
                </a:lnTo>
                <a:lnTo>
                  <a:pt x="812173" y="235585"/>
                </a:lnTo>
                <a:lnTo>
                  <a:pt x="745235" y="235585"/>
                </a:lnTo>
                <a:lnTo>
                  <a:pt x="745235" y="106299"/>
                </a:lnTo>
                <a:close/>
              </a:path>
              <a:path w="838834" h="375919">
                <a:moveTo>
                  <a:pt x="838326" y="106299"/>
                </a:moveTo>
                <a:lnTo>
                  <a:pt x="768730" y="106299"/>
                </a:lnTo>
                <a:lnTo>
                  <a:pt x="768730" y="175895"/>
                </a:lnTo>
                <a:lnTo>
                  <a:pt x="802384" y="175969"/>
                </a:lnTo>
                <a:lnTo>
                  <a:pt x="801124" y="189877"/>
                </a:lnTo>
                <a:lnTo>
                  <a:pt x="772708" y="226602"/>
                </a:lnTo>
                <a:lnTo>
                  <a:pt x="745235" y="235585"/>
                </a:lnTo>
                <a:lnTo>
                  <a:pt x="812173" y="235585"/>
                </a:lnTo>
                <a:lnTo>
                  <a:pt x="835025" y="196200"/>
                </a:lnTo>
                <a:lnTo>
                  <a:pt x="838326" y="156083"/>
                </a:lnTo>
                <a:lnTo>
                  <a:pt x="838326" y="106299"/>
                </a:lnTo>
                <a:close/>
              </a:path>
              <a:path w="838834" h="375919">
                <a:moveTo>
                  <a:pt x="101853" y="161798"/>
                </a:moveTo>
                <a:lnTo>
                  <a:pt x="32003" y="161798"/>
                </a:lnTo>
                <a:lnTo>
                  <a:pt x="32083" y="286536"/>
                </a:lnTo>
                <a:lnTo>
                  <a:pt x="35503" y="332279"/>
                </a:lnTo>
                <a:lnTo>
                  <a:pt x="67763" y="369699"/>
                </a:lnTo>
                <a:lnTo>
                  <a:pt x="105839" y="375320"/>
                </a:lnTo>
                <a:lnTo>
                  <a:pt x="119177" y="374349"/>
                </a:lnTo>
                <a:lnTo>
                  <a:pt x="131837" y="372311"/>
                </a:lnTo>
                <a:lnTo>
                  <a:pt x="143837" y="369197"/>
                </a:lnTo>
                <a:lnTo>
                  <a:pt x="155193" y="364998"/>
                </a:lnTo>
                <a:lnTo>
                  <a:pt x="145982" y="317626"/>
                </a:lnTo>
                <a:lnTo>
                  <a:pt x="116585" y="317626"/>
                </a:lnTo>
                <a:lnTo>
                  <a:pt x="112649" y="316484"/>
                </a:lnTo>
                <a:lnTo>
                  <a:pt x="109474" y="314198"/>
                </a:lnTo>
                <a:lnTo>
                  <a:pt x="106171" y="311912"/>
                </a:lnTo>
                <a:lnTo>
                  <a:pt x="104139" y="308991"/>
                </a:lnTo>
                <a:lnTo>
                  <a:pt x="102509" y="299120"/>
                </a:lnTo>
                <a:lnTo>
                  <a:pt x="102022" y="286536"/>
                </a:lnTo>
                <a:lnTo>
                  <a:pt x="101853" y="267843"/>
                </a:lnTo>
                <a:lnTo>
                  <a:pt x="101853" y="161798"/>
                </a:lnTo>
                <a:close/>
              </a:path>
              <a:path w="838834" h="375919">
                <a:moveTo>
                  <a:pt x="144988" y="312513"/>
                </a:moveTo>
                <a:lnTo>
                  <a:pt x="131405" y="316359"/>
                </a:lnTo>
                <a:lnTo>
                  <a:pt x="121157" y="317626"/>
                </a:lnTo>
                <a:lnTo>
                  <a:pt x="145982" y="317626"/>
                </a:lnTo>
                <a:lnTo>
                  <a:pt x="144988" y="312513"/>
                </a:lnTo>
                <a:close/>
              </a:path>
              <a:path w="838834" h="375919">
                <a:moveTo>
                  <a:pt x="149478" y="106299"/>
                </a:moveTo>
                <a:lnTo>
                  <a:pt x="0" y="106299"/>
                </a:lnTo>
                <a:lnTo>
                  <a:pt x="0" y="161798"/>
                </a:lnTo>
                <a:lnTo>
                  <a:pt x="149478" y="161798"/>
                </a:lnTo>
                <a:lnTo>
                  <a:pt x="149478" y="106299"/>
                </a:lnTo>
                <a:close/>
              </a:path>
              <a:path w="838834" h="375919">
                <a:moveTo>
                  <a:pt x="101853" y="13335"/>
                </a:moveTo>
                <a:lnTo>
                  <a:pt x="32003" y="53975"/>
                </a:lnTo>
                <a:lnTo>
                  <a:pt x="32003" y="106299"/>
                </a:lnTo>
                <a:lnTo>
                  <a:pt x="101853" y="106299"/>
                </a:lnTo>
                <a:lnTo>
                  <a:pt x="101853" y="13335"/>
                </a:lnTo>
                <a:close/>
              </a:path>
              <a:path w="838834" h="375919">
                <a:moveTo>
                  <a:pt x="267334" y="6223"/>
                </a:moveTo>
                <a:lnTo>
                  <a:pt x="197738" y="6223"/>
                </a:lnTo>
                <a:lnTo>
                  <a:pt x="197738" y="369443"/>
                </a:lnTo>
                <a:lnTo>
                  <a:pt x="267334" y="369443"/>
                </a:lnTo>
                <a:lnTo>
                  <a:pt x="267335" y="236992"/>
                </a:lnTo>
                <a:lnTo>
                  <a:pt x="267746" y="221622"/>
                </a:lnTo>
                <a:lnTo>
                  <a:pt x="279186" y="176561"/>
                </a:lnTo>
                <a:lnTo>
                  <a:pt x="311841" y="154932"/>
                </a:lnTo>
                <a:lnTo>
                  <a:pt x="325266" y="153673"/>
                </a:lnTo>
                <a:lnTo>
                  <a:pt x="430985" y="153673"/>
                </a:lnTo>
                <a:lnTo>
                  <a:pt x="430630" y="152059"/>
                </a:lnTo>
                <a:lnTo>
                  <a:pt x="425495" y="140828"/>
                </a:lnTo>
                <a:lnTo>
                  <a:pt x="424777" y="139700"/>
                </a:lnTo>
                <a:lnTo>
                  <a:pt x="267334" y="139700"/>
                </a:lnTo>
                <a:lnTo>
                  <a:pt x="267334" y="6223"/>
                </a:lnTo>
                <a:close/>
              </a:path>
              <a:path w="838834" h="375919">
                <a:moveTo>
                  <a:pt x="430985" y="153673"/>
                </a:moveTo>
                <a:lnTo>
                  <a:pt x="325266" y="153673"/>
                </a:lnTo>
                <a:lnTo>
                  <a:pt x="338697" y="155360"/>
                </a:lnTo>
                <a:lnTo>
                  <a:pt x="349757" y="160147"/>
                </a:lnTo>
                <a:lnTo>
                  <a:pt x="366762" y="197486"/>
                </a:lnTo>
                <a:lnTo>
                  <a:pt x="367664" y="369443"/>
                </a:lnTo>
                <a:lnTo>
                  <a:pt x="437260" y="369443"/>
                </a:lnTo>
                <a:lnTo>
                  <a:pt x="437102" y="201662"/>
                </a:lnTo>
                <a:lnTo>
                  <a:pt x="436515" y="189079"/>
                </a:lnTo>
                <a:lnTo>
                  <a:pt x="435344" y="176965"/>
                </a:lnTo>
                <a:lnTo>
                  <a:pt x="433388" y="164592"/>
                </a:lnTo>
                <a:lnTo>
                  <a:pt x="430985" y="153673"/>
                </a:lnTo>
                <a:close/>
              </a:path>
              <a:path w="838834" h="375919">
                <a:moveTo>
                  <a:pt x="347092" y="100332"/>
                </a:moveTo>
                <a:lnTo>
                  <a:pt x="298352" y="113324"/>
                </a:lnTo>
                <a:lnTo>
                  <a:pt x="267334" y="139700"/>
                </a:lnTo>
                <a:lnTo>
                  <a:pt x="424777" y="139700"/>
                </a:lnTo>
                <a:lnTo>
                  <a:pt x="385174" y="106701"/>
                </a:lnTo>
                <a:lnTo>
                  <a:pt x="347092" y="100332"/>
                </a:lnTo>
                <a:close/>
              </a:path>
              <a:path w="838834" h="375919">
                <a:moveTo>
                  <a:pt x="702563" y="0"/>
                </a:moveTo>
                <a:lnTo>
                  <a:pt x="624458" y="0"/>
                </a:lnTo>
                <a:lnTo>
                  <a:pt x="590295" y="74041"/>
                </a:lnTo>
                <a:lnTo>
                  <a:pt x="634364" y="74041"/>
                </a:lnTo>
                <a:lnTo>
                  <a:pt x="702563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23855" y="2627502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740" y="139053"/>
                </a:lnTo>
                <a:lnTo>
                  <a:pt x="71825" y="178427"/>
                </a:lnTo>
                <a:lnTo>
                  <a:pt x="97764" y="213768"/>
                </a:lnTo>
                <a:lnTo>
                  <a:pt x="110611" y="215971"/>
                </a:lnTo>
                <a:lnTo>
                  <a:pt x="124587" y="214805"/>
                </a:lnTo>
                <a:lnTo>
                  <a:pt x="158951" y="192524"/>
                </a:lnTo>
                <a:lnTo>
                  <a:pt x="169189" y="141545"/>
                </a:lnTo>
                <a:lnTo>
                  <a:pt x="169672" y="0"/>
                </a:lnTo>
                <a:lnTo>
                  <a:pt x="239395" y="0"/>
                </a:lnTo>
                <a:lnTo>
                  <a:pt x="239395" y="129286"/>
                </a:lnTo>
                <a:lnTo>
                  <a:pt x="254223" y="125447"/>
                </a:lnTo>
                <a:lnTo>
                  <a:pt x="291758" y="95541"/>
                </a:lnTo>
                <a:lnTo>
                  <a:pt x="296543" y="69670"/>
                </a:lnTo>
                <a:lnTo>
                  <a:pt x="262890" y="69596"/>
                </a:lnTo>
                <a:lnTo>
                  <a:pt x="262890" y="0"/>
                </a:lnTo>
                <a:lnTo>
                  <a:pt x="332486" y="0"/>
                </a:lnTo>
                <a:lnTo>
                  <a:pt x="332486" y="49784"/>
                </a:lnTo>
                <a:lnTo>
                  <a:pt x="329184" y="89901"/>
                </a:lnTo>
                <a:lnTo>
                  <a:pt x="311512" y="124785"/>
                </a:lnTo>
                <a:lnTo>
                  <a:pt x="269542" y="150280"/>
                </a:lnTo>
                <a:lnTo>
                  <a:pt x="242891" y="157016"/>
                </a:lnTo>
                <a:lnTo>
                  <a:pt x="239395" y="263144"/>
                </a:lnTo>
                <a:lnTo>
                  <a:pt x="174625" y="263144"/>
                </a:lnTo>
                <a:lnTo>
                  <a:pt x="174625" y="223774"/>
                </a:lnTo>
                <a:lnTo>
                  <a:pt x="166217" y="234741"/>
                </a:lnTo>
                <a:lnTo>
                  <a:pt x="135887" y="258546"/>
                </a:lnTo>
                <a:lnTo>
                  <a:pt x="97934" y="268705"/>
                </a:lnTo>
                <a:lnTo>
                  <a:pt x="80123" y="268112"/>
                </a:lnTo>
                <a:lnTo>
                  <a:pt x="39100" y="257408"/>
                </a:lnTo>
                <a:lnTo>
                  <a:pt x="8700" y="221089"/>
                </a:lnTo>
                <a:lnTo>
                  <a:pt x="51" y="17176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18014" y="2534539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853" y="0"/>
                </a:moveTo>
                <a:lnTo>
                  <a:pt x="101853" y="92963"/>
                </a:lnTo>
                <a:lnTo>
                  <a:pt x="149478" y="92963"/>
                </a:lnTo>
                <a:lnTo>
                  <a:pt x="149478" y="148462"/>
                </a:lnTo>
                <a:lnTo>
                  <a:pt x="101853" y="148462"/>
                </a:lnTo>
                <a:lnTo>
                  <a:pt x="101853" y="254508"/>
                </a:lnTo>
                <a:lnTo>
                  <a:pt x="104139" y="295656"/>
                </a:lnTo>
                <a:lnTo>
                  <a:pt x="109474" y="300863"/>
                </a:lnTo>
                <a:lnTo>
                  <a:pt x="112649" y="303149"/>
                </a:lnTo>
                <a:lnTo>
                  <a:pt x="116585" y="304291"/>
                </a:lnTo>
                <a:lnTo>
                  <a:pt x="121157" y="304291"/>
                </a:lnTo>
                <a:lnTo>
                  <a:pt x="131405" y="303024"/>
                </a:lnTo>
                <a:lnTo>
                  <a:pt x="144988" y="299178"/>
                </a:lnTo>
                <a:lnTo>
                  <a:pt x="155193" y="351663"/>
                </a:lnTo>
                <a:lnTo>
                  <a:pt x="143837" y="355862"/>
                </a:lnTo>
                <a:lnTo>
                  <a:pt x="131837" y="358976"/>
                </a:lnTo>
                <a:lnTo>
                  <a:pt x="119177" y="361014"/>
                </a:lnTo>
                <a:lnTo>
                  <a:pt x="105839" y="361985"/>
                </a:lnTo>
                <a:lnTo>
                  <a:pt x="90464" y="361404"/>
                </a:lnTo>
                <a:lnTo>
                  <a:pt x="46030" y="341894"/>
                </a:lnTo>
                <a:lnTo>
                  <a:pt x="32882" y="297185"/>
                </a:lnTo>
                <a:lnTo>
                  <a:pt x="32003" y="148462"/>
                </a:lnTo>
                <a:lnTo>
                  <a:pt x="0" y="148462"/>
                </a:lnTo>
                <a:lnTo>
                  <a:pt x="0" y="92963"/>
                </a:lnTo>
                <a:lnTo>
                  <a:pt x="32003" y="92963"/>
                </a:lnTo>
                <a:lnTo>
                  <a:pt x="32003" y="40639"/>
                </a:lnTo>
                <a:lnTo>
                  <a:pt x="101853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15753" y="2527426"/>
            <a:ext cx="240029" cy="363220"/>
          </a:xfrm>
          <a:custGeom>
            <a:avLst/>
            <a:gdLst/>
            <a:ahLst/>
            <a:cxnLst/>
            <a:rect l="l" t="t" r="r" b="b"/>
            <a:pathLst>
              <a:path w="240029" h="363219">
                <a:moveTo>
                  <a:pt x="0" y="0"/>
                </a:moveTo>
                <a:lnTo>
                  <a:pt x="69596" y="0"/>
                </a:lnTo>
                <a:lnTo>
                  <a:pt x="69596" y="133476"/>
                </a:lnTo>
                <a:lnTo>
                  <a:pt x="79412" y="123096"/>
                </a:lnTo>
                <a:lnTo>
                  <a:pt x="112003" y="101482"/>
                </a:lnTo>
                <a:lnTo>
                  <a:pt x="149353" y="94109"/>
                </a:lnTo>
                <a:lnTo>
                  <a:pt x="163027" y="94810"/>
                </a:lnTo>
                <a:lnTo>
                  <a:pt x="201835" y="107771"/>
                </a:lnTo>
                <a:lnTo>
                  <a:pt x="232891" y="145836"/>
                </a:lnTo>
                <a:lnTo>
                  <a:pt x="239363" y="195439"/>
                </a:lnTo>
                <a:lnTo>
                  <a:pt x="239522" y="363220"/>
                </a:lnTo>
                <a:lnTo>
                  <a:pt x="169925" y="363220"/>
                </a:lnTo>
                <a:lnTo>
                  <a:pt x="169925" y="224155"/>
                </a:lnTo>
                <a:lnTo>
                  <a:pt x="169702" y="205949"/>
                </a:lnTo>
                <a:lnTo>
                  <a:pt x="163322" y="164211"/>
                </a:lnTo>
                <a:lnTo>
                  <a:pt x="127527" y="147450"/>
                </a:lnTo>
                <a:lnTo>
                  <a:pt x="114102" y="148709"/>
                </a:lnTo>
                <a:lnTo>
                  <a:pt x="81447" y="170338"/>
                </a:lnTo>
                <a:lnTo>
                  <a:pt x="70007" y="215399"/>
                </a:lnTo>
                <a:lnTo>
                  <a:pt x="6959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08309" y="2521204"/>
            <a:ext cx="112395" cy="74295"/>
          </a:xfrm>
          <a:custGeom>
            <a:avLst/>
            <a:gdLst/>
            <a:ahLst/>
            <a:cxnLst/>
            <a:rect l="l" t="t" r="r" b="b"/>
            <a:pathLst>
              <a:path w="112395" h="74294">
                <a:moveTo>
                  <a:pt x="34163" y="0"/>
                </a:moveTo>
                <a:lnTo>
                  <a:pt x="112268" y="0"/>
                </a:lnTo>
                <a:lnTo>
                  <a:pt x="44069" y="74041"/>
                </a:lnTo>
                <a:lnTo>
                  <a:pt x="0" y="74041"/>
                </a:lnTo>
                <a:lnTo>
                  <a:pt x="3416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007090" y="2534539"/>
            <a:ext cx="528955" cy="455930"/>
          </a:xfrm>
          <a:custGeom>
            <a:avLst/>
            <a:gdLst/>
            <a:ahLst/>
            <a:cxnLst/>
            <a:rect l="l" t="t" r="r" b="b"/>
            <a:pathLst>
              <a:path w="528954" h="455930">
                <a:moveTo>
                  <a:pt x="344677" y="385825"/>
                </a:moveTo>
                <a:lnTo>
                  <a:pt x="274954" y="385825"/>
                </a:lnTo>
                <a:lnTo>
                  <a:pt x="274954" y="455422"/>
                </a:lnTo>
                <a:lnTo>
                  <a:pt x="344677" y="455422"/>
                </a:lnTo>
                <a:lnTo>
                  <a:pt x="344677" y="385825"/>
                </a:lnTo>
                <a:close/>
              </a:path>
              <a:path w="528954" h="455930">
                <a:moveTo>
                  <a:pt x="266064" y="92963"/>
                </a:moveTo>
                <a:lnTo>
                  <a:pt x="196468" y="92963"/>
                </a:lnTo>
                <a:lnTo>
                  <a:pt x="196520" y="264732"/>
                </a:lnTo>
                <a:lnTo>
                  <a:pt x="205169" y="314053"/>
                </a:lnTo>
                <a:lnTo>
                  <a:pt x="235569" y="350372"/>
                </a:lnTo>
                <a:lnTo>
                  <a:pt x="276592" y="361076"/>
                </a:lnTo>
                <a:lnTo>
                  <a:pt x="294403" y="361669"/>
                </a:lnTo>
                <a:lnTo>
                  <a:pt x="307899" y="359799"/>
                </a:lnTo>
                <a:lnTo>
                  <a:pt x="343315" y="345091"/>
                </a:lnTo>
                <a:lnTo>
                  <a:pt x="371093" y="316738"/>
                </a:lnTo>
                <a:lnTo>
                  <a:pt x="437161" y="316738"/>
                </a:lnTo>
                <a:lnTo>
                  <a:pt x="437418" y="308935"/>
                </a:lnTo>
                <a:lnTo>
                  <a:pt x="307080" y="308935"/>
                </a:lnTo>
                <a:lnTo>
                  <a:pt x="294233" y="306732"/>
                </a:lnTo>
                <a:lnTo>
                  <a:pt x="268294" y="271391"/>
                </a:lnTo>
                <a:lnTo>
                  <a:pt x="266160" y="225864"/>
                </a:lnTo>
                <a:lnTo>
                  <a:pt x="266064" y="92963"/>
                </a:lnTo>
                <a:close/>
              </a:path>
              <a:path w="528954" h="455930">
                <a:moveTo>
                  <a:pt x="437161" y="316738"/>
                </a:moveTo>
                <a:lnTo>
                  <a:pt x="371093" y="316738"/>
                </a:lnTo>
                <a:lnTo>
                  <a:pt x="371093" y="356108"/>
                </a:lnTo>
                <a:lnTo>
                  <a:pt x="435863" y="356108"/>
                </a:lnTo>
                <a:lnTo>
                  <a:pt x="437161" y="316738"/>
                </a:lnTo>
                <a:close/>
              </a:path>
              <a:path w="528954" h="455930">
                <a:moveTo>
                  <a:pt x="435863" y="92963"/>
                </a:moveTo>
                <a:lnTo>
                  <a:pt x="366140" y="92963"/>
                </a:lnTo>
                <a:lnTo>
                  <a:pt x="366079" y="182865"/>
                </a:lnTo>
                <a:lnTo>
                  <a:pt x="365952" y="222250"/>
                </a:lnTo>
                <a:lnTo>
                  <a:pt x="362274" y="269642"/>
                </a:lnTo>
                <a:lnTo>
                  <a:pt x="332897" y="304140"/>
                </a:lnTo>
                <a:lnTo>
                  <a:pt x="307080" y="308935"/>
                </a:lnTo>
                <a:lnTo>
                  <a:pt x="437418" y="308935"/>
                </a:lnTo>
                <a:lnTo>
                  <a:pt x="439360" y="249980"/>
                </a:lnTo>
                <a:lnTo>
                  <a:pt x="453246" y="247033"/>
                </a:lnTo>
                <a:lnTo>
                  <a:pt x="466011" y="243244"/>
                </a:lnTo>
                <a:lnTo>
                  <a:pt x="477760" y="238516"/>
                </a:lnTo>
                <a:lnTo>
                  <a:pt x="488601" y="232755"/>
                </a:lnTo>
                <a:lnTo>
                  <a:pt x="498639" y="225864"/>
                </a:lnTo>
                <a:lnTo>
                  <a:pt x="502801" y="222250"/>
                </a:lnTo>
                <a:lnTo>
                  <a:pt x="435863" y="222250"/>
                </a:lnTo>
                <a:lnTo>
                  <a:pt x="435863" y="92963"/>
                </a:lnTo>
                <a:close/>
              </a:path>
              <a:path w="528954" h="455930">
                <a:moveTo>
                  <a:pt x="528954" y="92963"/>
                </a:moveTo>
                <a:lnTo>
                  <a:pt x="459358" y="92963"/>
                </a:lnTo>
                <a:lnTo>
                  <a:pt x="459358" y="162560"/>
                </a:lnTo>
                <a:lnTo>
                  <a:pt x="493012" y="162634"/>
                </a:lnTo>
                <a:lnTo>
                  <a:pt x="491752" y="176542"/>
                </a:lnTo>
                <a:lnTo>
                  <a:pt x="463336" y="213267"/>
                </a:lnTo>
                <a:lnTo>
                  <a:pt x="435863" y="222250"/>
                </a:lnTo>
                <a:lnTo>
                  <a:pt x="502801" y="222250"/>
                </a:lnTo>
                <a:lnTo>
                  <a:pt x="525653" y="182865"/>
                </a:lnTo>
                <a:lnTo>
                  <a:pt x="528954" y="142748"/>
                </a:lnTo>
                <a:lnTo>
                  <a:pt x="528954" y="92963"/>
                </a:lnTo>
                <a:close/>
              </a:path>
              <a:path w="528954" h="455930">
                <a:moveTo>
                  <a:pt x="101853" y="148462"/>
                </a:moveTo>
                <a:lnTo>
                  <a:pt x="32003" y="148462"/>
                </a:lnTo>
                <a:lnTo>
                  <a:pt x="32083" y="273201"/>
                </a:lnTo>
                <a:lnTo>
                  <a:pt x="35503" y="318944"/>
                </a:lnTo>
                <a:lnTo>
                  <a:pt x="67763" y="356364"/>
                </a:lnTo>
                <a:lnTo>
                  <a:pt x="105839" y="361985"/>
                </a:lnTo>
                <a:lnTo>
                  <a:pt x="119177" y="361014"/>
                </a:lnTo>
                <a:lnTo>
                  <a:pt x="131837" y="358976"/>
                </a:lnTo>
                <a:lnTo>
                  <a:pt x="143837" y="355862"/>
                </a:lnTo>
                <a:lnTo>
                  <a:pt x="155193" y="351663"/>
                </a:lnTo>
                <a:lnTo>
                  <a:pt x="145982" y="304291"/>
                </a:lnTo>
                <a:lnTo>
                  <a:pt x="116585" y="304291"/>
                </a:lnTo>
                <a:lnTo>
                  <a:pt x="112649" y="303149"/>
                </a:lnTo>
                <a:lnTo>
                  <a:pt x="109474" y="300863"/>
                </a:lnTo>
                <a:lnTo>
                  <a:pt x="106171" y="298576"/>
                </a:lnTo>
                <a:lnTo>
                  <a:pt x="104139" y="295656"/>
                </a:lnTo>
                <a:lnTo>
                  <a:pt x="102509" y="285785"/>
                </a:lnTo>
                <a:lnTo>
                  <a:pt x="102022" y="273201"/>
                </a:lnTo>
                <a:lnTo>
                  <a:pt x="101853" y="254508"/>
                </a:lnTo>
                <a:lnTo>
                  <a:pt x="101853" y="148462"/>
                </a:lnTo>
                <a:close/>
              </a:path>
              <a:path w="528954" h="455930">
                <a:moveTo>
                  <a:pt x="144988" y="299178"/>
                </a:moveTo>
                <a:lnTo>
                  <a:pt x="131405" y="303024"/>
                </a:lnTo>
                <a:lnTo>
                  <a:pt x="121157" y="304291"/>
                </a:lnTo>
                <a:lnTo>
                  <a:pt x="145982" y="304291"/>
                </a:lnTo>
                <a:lnTo>
                  <a:pt x="144988" y="299178"/>
                </a:lnTo>
                <a:close/>
              </a:path>
              <a:path w="528954" h="455930">
                <a:moveTo>
                  <a:pt x="149478" y="92963"/>
                </a:moveTo>
                <a:lnTo>
                  <a:pt x="0" y="92963"/>
                </a:lnTo>
                <a:lnTo>
                  <a:pt x="0" y="148462"/>
                </a:lnTo>
                <a:lnTo>
                  <a:pt x="149478" y="148462"/>
                </a:lnTo>
                <a:lnTo>
                  <a:pt x="149478" y="92963"/>
                </a:lnTo>
                <a:close/>
              </a:path>
              <a:path w="528954" h="455930">
                <a:moveTo>
                  <a:pt x="101853" y="0"/>
                </a:moveTo>
                <a:lnTo>
                  <a:pt x="32003" y="40639"/>
                </a:lnTo>
                <a:lnTo>
                  <a:pt x="32003" y="92963"/>
                </a:lnTo>
                <a:lnTo>
                  <a:pt x="101853" y="92963"/>
                </a:lnTo>
                <a:lnTo>
                  <a:pt x="101853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82044" y="2920364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69723" y="0"/>
                </a:lnTo>
                <a:lnTo>
                  <a:pt x="69723" y="69596"/>
                </a:lnTo>
                <a:lnTo>
                  <a:pt x="0" y="6959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03558" y="2627502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740" y="139053"/>
                </a:lnTo>
                <a:lnTo>
                  <a:pt x="71825" y="178427"/>
                </a:lnTo>
                <a:lnTo>
                  <a:pt x="97764" y="213768"/>
                </a:lnTo>
                <a:lnTo>
                  <a:pt x="110611" y="215971"/>
                </a:lnTo>
                <a:lnTo>
                  <a:pt x="124587" y="214805"/>
                </a:lnTo>
                <a:lnTo>
                  <a:pt x="158951" y="192524"/>
                </a:lnTo>
                <a:lnTo>
                  <a:pt x="169189" y="141545"/>
                </a:lnTo>
                <a:lnTo>
                  <a:pt x="169672" y="0"/>
                </a:lnTo>
                <a:lnTo>
                  <a:pt x="239395" y="0"/>
                </a:lnTo>
                <a:lnTo>
                  <a:pt x="239395" y="129286"/>
                </a:lnTo>
                <a:lnTo>
                  <a:pt x="254223" y="125447"/>
                </a:lnTo>
                <a:lnTo>
                  <a:pt x="291758" y="95541"/>
                </a:lnTo>
                <a:lnTo>
                  <a:pt x="296543" y="69670"/>
                </a:lnTo>
                <a:lnTo>
                  <a:pt x="262890" y="69596"/>
                </a:lnTo>
                <a:lnTo>
                  <a:pt x="262890" y="0"/>
                </a:lnTo>
                <a:lnTo>
                  <a:pt x="332486" y="0"/>
                </a:lnTo>
                <a:lnTo>
                  <a:pt x="332486" y="49784"/>
                </a:lnTo>
                <a:lnTo>
                  <a:pt x="329184" y="89901"/>
                </a:lnTo>
                <a:lnTo>
                  <a:pt x="311512" y="124785"/>
                </a:lnTo>
                <a:lnTo>
                  <a:pt x="269542" y="150280"/>
                </a:lnTo>
                <a:lnTo>
                  <a:pt x="242891" y="157016"/>
                </a:lnTo>
                <a:lnTo>
                  <a:pt x="239395" y="263144"/>
                </a:lnTo>
                <a:lnTo>
                  <a:pt x="174625" y="263144"/>
                </a:lnTo>
                <a:lnTo>
                  <a:pt x="174625" y="223774"/>
                </a:lnTo>
                <a:lnTo>
                  <a:pt x="166217" y="234741"/>
                </a:lnTo>
                <a:lnTo>
                  <a:pt x="135887" y="258546"/>
                </a:lnTo>
                <a:lnTo>
                  <a:pt x="97934" y="268705"/>
                </a:lnTo>
                <a:lnTo>
                  <a:pt x="80123" y="268112"/>
                </a:lnTo>
                <a:lnTo>
                  <a:pt x="39100" y="257408"/>
                </a:lnTo>
                <a:lnTo>
                  <a:pt x="8700" y="221089"/>
                </a:lnTo>
                <a:lnTo>
                  <a:pt x="51" y="17176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07090" y="2534539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853" y="0"/>
                </a:moveTo>
                <a:lnTo>
                  <a:pt x="101853" y="92963"/>
                </a:lnTo>
                <a:lnTo>
                  <a:pt x="149478" y="92963"/>
                </a:lnTo>
                <a:lnTo>
                  <a:pt x="149478" y="148462"/>
                </a:lnTo>
                <a:lnTo>
                  <a:pt x="101853" y="148462"/>
                </a:lnTo>
                <a:lnTo>
                  <a:pt x="101853" y="254508"/>
                </a:lnTo>
                <a:lnTo>
                  <a:pt x="104139" y="295656"/>
                </a:lnTo>
                <a:lnTo>
                  <a:pt x="109474" y="300863"/>
                </a:lnTo>
                <a:lnTo>
                  <a:pt x="112649" y="303149"/>
                </a:lnTo>
                <a:lnTo>
                  <a:pt x="116585" y="304291"/>
                </a:lnTo>
                <a:lnTo>
                  <a:pt x="121157" y="304291"/>
                </a:lnTo>
                <a:lnTo>
                  <a:pt x="131405" y="303024"/>
                </a:lnTo>
                <a:lnTo>
                  <a:pt x="144988" y="299178"/>
                </a:lnTo>
                <a:lnTo>
                  <a:pt x="155193" y="351663"/>
                </a:lnTo>
                <a:lnTo>
                  <a:pt x="143837" y="355862"/>
                </a:lnTo>
                <a:lnTo>
                  <a:pt x="131837" y="358976"/>
                </a:lnTo>
                <a:lnTo>
                  <a:pt x="119177" y="361014"/>
                </a:lnTo>
                <a:lnTo>
                  <a:pt x="105839" y="361985"/>
                </a:lnTo>
                <a:lnTo>
                  <a:pt x="90464" y="361404"/>
                </a:lnTo>
                <a:lnTo>
                  <a:pt x="46030" y="341894"/>
                </a:lnTo>
                <a:lnTo>
                  <a:pt x="32882" y="297185"/>
                </a:lnTo>
                <a:lnTo>
                  <a:pt x="32003" y="148462"/>
                </a:lnTo>
                <a:lnTo>
                  <a:pt x="0" y="148462"/>
                </a:lnTo>
                <a:lnTo>
                  <a:pt x="0" y="92963"/>
                </a:lnTo>
                <a:lnTo>
                  <a:pt x="32003" y="92963"/>
                </a:lnTo>
                <a:lnTo>
                  <a:pt x="32003" y="40639"/>
                </a:lnTo>
                <a:lnTo>
                  <a:pt x="101853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4188" y="3281171"/>
            <a:ext cx="1933956" cy="11247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80631" y="3281171"/>
            <a:ext cx="810768" cy="1124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23888" y="3281171"/>
            <a:ext cx="1822703" cy="11247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79080" y="3281171"/>
            <a:ext cx="810768" cy="1124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22335" y="3281171"/>
            <a:ext cx="1258824" cy="11247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13647" y="3281171"/>
            <a:ext cx="809244" cy="1124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755380" y="3281171"/>
            <a:ext cx="1513331" cy="11247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01200" y="3281171"/>
            <a:ext cx="810768" cy="1124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44456" y="3281171"/>
            <a:ext cx="1203959" cy="11247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80904" y="3281171"/>
            <a:ext cx="809244" cy="1124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67121" y="3580384"/>
            <a:ext cx="1208405" cy="3813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55097" y="3574160"/>
            <a:ext cx="1118876" cy="3876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65752" y="3580257"/>
            <a:ext cx="553085" cy="375920"/>
          </a:xfrm>
          <a:custGeom>
            <a:avLst/>
            <a:gdLst/>
            <a:ahLst/>
            <a:cxnLst/>
            <a:rect l="l" t="t" r="r" b="b"/>
            <a:pathLst>
              <a:path w="553084" h="375920">
                <a:moveTo>
                  <a:pt x="416677" y="100329"/>
                </a:moveTo>
                <a:lnTo>
                  <a:pt x="368632" y="107989"/>
                </a:lnTo>
                <a:lnTo>
                  <a:pt x="326255" y="131792"/>
                </a:lnTo>
                <a:lnTo>
                  <a:pt x="301723" y="161942"/>
                </a:lnTo>
                <a:lnTo>
                  <a:pt x="285830" y="199022"/>
                </a:lnTo>
                <a:lnTo>
                  <a:pt x="281200" y="238054"/>
                </a:lnTo>
                <a:lnTo>
                  <a:pt x="281874" y="251988"/>
                </a:lnTo>
                <a:lnTo>
                  <a:pt x="289240" y="289798"/>
                </a:lnTo>
                <a:lnTo>
                  <a:pt x="312025" y="330982"/>
                </a:lnTo>
                <a:lnTo>
                  <a:pt x="342230" y="355297"/>
                </a:lnTo>
                <a:lnTo>
                  <a:pt x="379749" y="370780"/>
                </a:lnTo>
                <a:lnTo>
                  <a:pt x="417987" y="375410"/>
                </a:lnTo>
                <a:lnTo>
                  <a:pt x="430635" y="374859"/>
                </a:lnTo>
                <a:lnTo>
                  <a:pt x="477658" y="361679"/>
                </a:lnTo>
                <a:lnTo>
                  <a:pt x="510881" y="338345"/>
                </a:lnTo>
                <a:lnTo>
                  <a:pt x="528866" y="318371"/>
                </a:lnTo>
                <a:lnTo>
                  <a:pt x="410928" y="318371"/>
                </a:lnTo>
                <a:lnTo>
                  <a:pt x="399529" y="316085"/>
                </a:lnTo>
                <a:lnTo>
                  <a:pt x="366402" y="291807"/>
                </a:lnTo>
                <a:lnTo>
                  <a:pt x="353365" y="244856"/>
                </a:lnTo>
                <a:lnTo>
                  <a:pt x="352970" y="226821"/>
                </a:lnTo>
                <a:lnTo>
                  <a:pt x="354717" y="214649"/>
                </a:lnTo>
                <a:lnTo>
                  <a:pt x="380670" y="169039"/>
                </a:lnTo>
                <a:lnTo>
                  <a:pt x="416931" y="157098"/>
                </a:lnTo>
                <a:lnTo>
                  <a:pt x="529097" y="157098"/>
                </a:lnTo>
                <a:lnTo>
                  <a:pt x="521118" y="146580"/>
                </a:lnTo>
                <a:lnTo>
                  <a:pt x="491878" y="120632"/>
                </a:lnTo>
                <a:lnTo>
                  <a:pt x="444271" y="102589"/>
                </a:lnTo>
                <a:lnTo>
                  <a:pt x="430790" y="100895"/>
                </a:lnTo>
                <a:lnTo>
                  <a:pt x="416677" y="100329"/>
                </a:lnTo>
                <a:close/>
              </a:path>
              <a:path w="553084" h="375920">
                <a:moveTo>
                  <a:pt x="529097" y="157098"/>
                </a:moveTo>
                <a:lnTo>
                  <a:pt x="416931" y="157098"/>
                </a:lnTo>
                <a:lnTo>
                  <a:pt x="419019" y="157130"/>
                </a:lnTo>
                <a:lnTo>
                  <a:pt x="431486" y="158773"/>
                </a:lnTo>
                <a:lnTo>
                  <a:pt x="464498" y="180103"/>
                </a:lnTo>
                <a:lnTo>
                  <a:pt x="480483" y="225914"/>
                </a:lnTo>
                <a:lnTo>
                  <a:pt x="481120" y="242217"/>
                </a:lnTo>
                <a:lnTo>
                  <a:pt x="479978" y="256042"/>
                </a:lnTo>
                <a:lnTo>
                  <a:pt x="459226" y="301408"/>
                </a:lnTo>
                <a:lnTo>
                  <a:pt x="410928" y="318371"/>
                </a:lnTo>
                <a:lnTo>
                  <a:pt x="528866" y="318371"/>
                </a:lnTo>
                <a:lnTo>
                  <a:pt x="548407" y="272655"/>
                </a:lnTo>
                <a:lnTo>
                  <a:pt x="552656" y="229442"/>
                </a:lnTo>
                <a:lnTo>
                  <a:pt x="551528" y="216179"/>
                </a:lnTo>
                <a:lnTo>
                  <a:pt x="549314" y="203436"/>
                </a:lnTo>
                <a:lnTo>
                  <a:pt x="545989" y="191186"/>
                </a:lnTo>
                <a:lnTo>
                  <a:pt x="541530" y="179402"/>
                </a:lnTo>
                <a:lnTo>
                  <a:pt x="535915" y="168058"/>
                </a:lnTo>
                <a:lnTo>
                  <a:pt x="529097" y="157098"/>
                </a:lnTo>
                <a:close/>
              </a:path>
              <a:path w="553084" h="375920">
                <a:moveTo>
                  <a:pt x="127625" y="100329"/>
                </a:moveTo>
                <a:lnTo>
                  <a:pt x="83952" y="106533"/>
                </a:lnTo>
                <a:lnTo>
                  <a:pt x="39858" y="131997"/>
                </a:lnTo>
                <a:lnTo>
                  <a:pt x="11625" y="172238"/>
                </a:lnTo>
                <a:lnTo>
                  <a:pt x="1854" y="210308"/>
                </a:lnTo>
                <a:lnTo>
                  <a:pt x="0" y="240213"/>
                </a:lnTo>
                <a:lnTo>
                  <a:pt x="546" y="253872"/>
                </a:lnTo>
                <a:lnTo>
                  <a:pt x="7764" y="291490"/>
                </a:lnTo>
                <a:lnTo>
                  <a:pt x="32662" y="335961"/>
                </a:lnTo>
                <a:lnTo>
                  <a:pt x="62352" y="360621"/>
                </a:lnTo>
                <a:lnTo>
                  <a:pt x="98788" y="373041"/>
                </a:lnTo>
                <a:lnTo>
                  <a:pt x="127129" y="375410"/>
                </a:lnTo>
                <a:lnTo>
                  <a:pt x="141099" y="374864"/>
                </a:lnTo>
                <a:lnTo>
                  <a:pt x="178744" y="366809"/>
                </a:lnTo>
                <a:lnTo>
                  <a:pt x="220061" y="339323"/>
                </a:lnTo>
                <a:lnTo>
                  <a:pt x="234367" y="318579"/>
                </a:lnTo>
                <a:lnTo>
                  <a:pt x="126578" y="318579"/>
                </a:lnTo>
                <a:lnTo>
                  <a:pt x="114848" y="316808"/>
                </a:lnTo>
                <a:lnTo>
                  <a:pt x="82623" y="292224"/>
                </a:lnTo>
                <a:lnTo>
                  <a:pt x="72145" y="243419"/>
                </a:lnTo>
                <a:lnTo>
                  <a:pt x="71773" y="225110"/>
                </a:lnTo>
                <a:lnTo>
                  <a:pt x="72957" y="211423"/>
                </a:lnTo>
                <a:lnTo>
                  <a:pt x="93991" y="166386"/>
                </a:lnTo>
                <a:lnTo>
                  <a:pt x="131629" y="155134"/>
                </a:lnTo>
                <a:lnTo>
                  <a:pt x="232975" y="155134"/>
                </a:lnTo>
                <a:lnTo>
                  <a:pt x="227798" y="146378"/>
                </a:lnTo>
                <a:lnTo>
                  <a:pt x="192044" y="113618"/>
                </a:lnTo>
                <a:lnTo>
                  <a:pt x="142520" y="100859"/>
                </a:lnTo>
                <a:lnTo>
                  <a:pt x="127625" y="100329"/>
                </a:lnTo>
                <a:close/>
              </a:path>
              <a:path w="553084" h="375920">
                <a:moveTo>
                  <a:pt x="179554" y="269996"/>
                </a:moveTo>
                <a:lnTo>
                  <a:pt x="153190" y="313420"/>
                </a:lnTo>
                <a:lnTo>
                  <a:pt x="126578" y="318579"/>
                </a:lnTo>
                <a:lnTo>
                  <a:pt x="234367" y="318579"/>
                </a:lnTo>
                <a:lnTo>
                  <a:pt x="239803" y="307205"/>
                </a:lnTo>
                <a:lnTo>
                  <a:pt x="244506" y="294301"/>
                </a:lnTo>
                <a:lnTo>
                  <a:pt x="248275" y="280288"/>
                </a:lnTo>
                <a:lnTo>
                  <a:pt x="179554" y="269996"/>
                </a:lnTo>
                <a:close/>
              </a:path>
              <a:path w="553084" h="375920">
                <a:moveTo>
                  <a:pt x="232975" y="155134"/>
                </a:moveTo>
                <a:lnTo>
                  <a:pt x="131629" y="155134"/>
                </a:lnTo>
                <a:lnTo>
                  <a:pt x="142924" y="156999"/>
                </a:lnTo>
                <a:lnTo>
                  <a:pt x="154180" y="162214"/>
                </a:lnTo>
                <a:lnTo>
                  <a:pt x="166399" y="171844"/>
                </a:lnTo>
                <a:lnTo>
                  <a:pt x="172458" y="182802"/>
                </a:lnTo>
                <a:lnTo>
                  <a:pt x="176139" y="196468"/>
                </a:lnTo>
                <a:lnTo>
                  <a:pt x="244385" y="182592"/>
                </a:lnTo>
                <a:lnTo>
                  <a:pt x="239795" y="169406"/>
                </a:lnTo>
                <a:lnTo>
                  <a:pt x="234286" y="157351"/>
                </a:lnTo>
                <a:lnTo>
                  <a:pt x="232975" y="155134"/>
                </a:lnTo>
                <a:close/>
              </a:path>
              <a:path w="553084" h="375920">
                <a:moveTo>
                  <a:pt x="494020" y="0"/>
                </a:moveTo>
                <a:lnTo>
                  <a:pt x="415915" y="0"/>
                </a:lnTo>
                <a:lnTo>
                  <a:pt x="381752" y="74040"/>
                </a:lnTo>
                <a:lnTo>
                  <a:pt x="425948" y="74040"/>
                </a:lnTo>
                <a:lnTo>
                  <a:pt x="494020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718723" y="3737355"/>
            <a:ext cx="128270" cy="161290"/>
          </a:xfrm>
          <a:custGeom>
            <a:avLst/>
            <a:gdLst/>
            <a:ahLst/>
            <a:cxnLst/>
            <a:rect l="l" t="t" r="r" b="b"/>
            <a:pathLst>
              <a:path w="128270" h="161289">
                <a:moveTo>
                  <a:pt x="63961" y="0"/>
                </a:moveTo>
                <a:lnTo>
                  <a:pt x="27700" y="11940"/>
                </a:lnTo>
                <a:lnTo>
                  <a:pt x="5107" y="45944"/>
                </a:lnTo>
                <a:lnTo>
                  <a:pt x="0" y="69722"/>
                </a:lnTo>
                <a:lnTo>
                  <a:pt x="371" y="87526"/>
                </a:lnTo>
                <a:lnTo>
                  <a:pt x="8465" y="125824"/>
                </a:lnTo>
                <a:lnTo>
                  <a:pt x="35549" y="154053"/>
                </a:lnTo>
                <a:lnTo>
                  <a:pt x="57957" y="161272"/>
                </a:lnTo>
                <a:lnTo>
                  <a:pt x="73125" y="160337"/>
                </a:lnTo>
                <a:lnTo>
                  <a:pt x="114132" y="134184"/>
                </a:lnTo>
                <a:lnTo>
                  <a:pt x="128150" y="85118"/>
                </a:lnTo>
                <a:lnTo>
                  <a:pt x="127513" y="68815"/>
                </a:lnTo>
                <a:lnTo>
                  <a:pt x="117523" y="31945"/>
                </a:lnTo>
                <a:lnTo>
                  <a:pt x="78516" y="1674"/>
                </a:lnTo>
                <a:lnTo>
                  <a:pt x="63961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46953" y="3680586"/>
            <a:ext cx="271780" cy="275590"/>
          </a:xfrm>
          <a:custGeom>
            <a:avLst/>
            <a:gdLst/>
            <a:ahLst/>
            <a:cxnLst/>
            <a:rect l="l" t="t" r="r" b="b"/>
            <a:pathLst>
              <a:path w="271779" h="275589">
                <a:moveTo>
                  <a:pt x="135477" y="0"/>
                </a:moveTo>
                <a:lnTo>
                  <a:pt x="175920" y="5081"/>
                </a:lnTo>
                <a:lnTo>
                  <a:pt x="220999" y="27622"/>
                </a:lnTo>
                <a:lnTo>
                  <a:pt x="247918" y="56796"/>
                </a:lnTo>
                <a:lnTo>
                  <a:pt x="268113" y="103106"/>
                </a:lnTo>
                <a:lnTo>
                  <a:pt x="271455" y="129112"/>
                </a:lnTo>
                <a:lnTo>
                  <a:pt x="271019" y="144526"/>
                </a:lnTo>
                <a:lnTo>
                  <a:pt x="263838" y="184846"/>
                </a:lnTo>
                <a:lnTo>
                  <a:pt x="240691" y="227309"/>
                </a:lnTo>
                <a:lnTo>
                  <a:pt x="207625" y="254967"/>
                </a:lnTo>
                <a:lnTo>
                  <a:pt x="161665" y="272949"/>
                </a:lnTo>
                <a:lnTo>
                  <a:pt x="136786" y="275080"/>
                </a:lnTo>
                <a:lnTo>
                  <a:pt x="123710" y="274566"/>
                </a:lnTo>
                <a:lnTo>
                  <a:pt x="74532" y="262217"/>
                </a:lnTo>
                <a:lnTo>
                  <a:pt x="39318" y="239244"/>
                </a:lnTo>
                <a:lnTo>
                  <a:pt x="12306" y="200799"/>
                </a:lnTo>
                <a:lnTo>
                  <a:pt x="674" y="151658"/>
                </a:lnTo>
                <a:lnTo>
                  <a:pt x="0" y="137724"/>
                </a:lnTo>
                <a:lnTo>
                  <a:pt x="503" y="124050"/>
                </a:lnTo>
                <a:lnTo>
                  <a:pt x="12907" y="75232"/>
                </a:lnTo>
                <a:lnTo>
                  <a:pt x="36499" y="39945"/>
                </a:lnTo>
                <a:lnTo>
                  <a:pt x="75529" y="12304"/>
                </a:lnTo>
                <a:lnTo>
                  <a:pt x="124704" y="344"/>
                </a:lnTo>
                <a:lnTo>
                  <a:pt x="135477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65752" y="3680586"/>
            <a:ext cx="248285" cy="275590"/>
          </a:xfrm>
          <a:custGeom>
            <a:avLst/>
            <a:gdLst/>
            <a:ahLst/>
            <a:cxnLst/>
            <a:rect l="l" t="t" r="r" b="b"/>
            <a:pathLst>
              <a:path w="248284" h="275589">
                <a:moveTo>
                  <a:pt x="127625" y="0"/>
                </a:moveTo>
                <a:lnTo>
                  <a:pt x="169299" y="4774"/>
                </a:lnTo>
                <a:lnTo>
                  <a:pt x="211661" y="27162"/>
                </a:lnTo>
                <a:lnTo>
                  <a:pt x="239795" y="69076"/>
                </a:lnTo>
                <a:lnTo>
                  <a:pt x="244385" y="82262"/>
                </a:lnTo>
                <a:lnTo>
                  <a:pt x="176139" y="96138"/>
                </a:lnTo>
                <a:lnTo>
                  <a:pt x="172458" y="82472"/>
                </a:lnTo>
                <a:lnTo>
                  <a:pt x="166399" y="71514"/>
                </a:lnTo>
                <a:lnTo>
                  <a:pt x="154180" y="61884"/>
                </a:lnTo>
                <a:lnTo>
                  <a:pt x="142924" y="56669"/>
                </a:lnTo>
                <a:lnTo>
                  <a:pt x="131629" y="54804"/>
                </a:lnTo>
                <a:lnTo>
                  <a:pt x="116782" y="56016"/>
                </a:lnTo>
                <a:lnTo>
                  <a:pt x="79713" y="87096"/>
                </a:lnTo>
                <a:lnTo>
                  <a:pt x="71773" y="124780"/>
                </a:lnTo>
                <a:lnTo>
                  <a:pt x="72145" y="143089"/>
                </a:lnTo>
                <a:lnTo>
                  <a:pt x="78657" y="182891"/>
                </a:lnTo>
                <a:lnTo>
                  <a:pt x="103854" y="211862"/>
                </a:lnTo>
                <a:lnTo>
                  <a:pt x="126578" y="218249"/>
                </a:lnTo>
                <a:lnTo>
                  <a:pt x="141390" y="216999"/>
                </a:lnTo>
                <a:lnTo>
                  <a:pt x="171367" y="193003"/>
                </a:lnTo>
                <a:lnTo>
                  <a:pt x="179554" y="169666"/>
                </a:lnTo>
                <a:lnTo>
                  <a:pt x="248275" y="179958"/>
                </a:lnTo>
                <a:lnTo>
                  <a:pt x="234163" y="218676"/>
                </a:lnTo>
                <a:lnTo>
                  <a:pt x="201049" y="255153"/>
                </a:lnTo>
                <a:lnTo>
                  <a:pt x="154307" y="272959"/>
                </a:lnTo>
                <a:lnTo>
                  <a:pt x="127129" y="275080"/>
                </a:lnTo>
                <a:lnTo>
                  <a:pt x="112548" y="274488"/>
                </a:lnTo>
                <a:lnTo>
                  <a:pt x="73698" y="265611"/>
                </a:lnTo>
                <a:lnTo>
                  <a:pt x="32662" y="235631"/>
                </a:lnTo>
                <a:lnTo>
                  <a:pt x="12230" y="202772"/>
                </a:lnTo>
                <a:lnTo>
                  <a:pt x="546" y="153542"/>
                </a:lnTo>
                <a:lnTo>
                  <a:pt x="0" y="139883"/>
                </a:lnTo>
                <a:lnTo>
                  <a:pt x="461" y="124464"/>
                </a:lnTo>
                <a:lnTo>
                  <a:pt x="7434" y="83721"/>
                </a:lnTo>
                <a:lnTo>
                  <a:pt x="29812" y="41482"/>
                </a:lnTo>
                <a:lnTo>
                  <a:pt x="61023" y="16285"/>
                </a:lnTo>
                <a:lnTo>
                  <a:pt x="109044" y="987"/>
                </a:lnTo>
                <a:lnTo>
                  <a:pt x="122524" y="69"/>
                </a:lnTo>
                <a:lnTo>
                  <a:pt x="12762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747506" y="3580257"/>
            <a:ext cx="112395" cy="74295"/>
          </a:xfrm>
          <a:custGeom>
            <a:avLst/>
            <a:gdLst/>
            <a:ahLst/>
            <a:cxnLst/>
            <a:rect l="l" t="t" r="r" b="b"/>
            <a:pathLst>
              <a:path w="112395" h="74295">
                <a:moveTo>
                  <a:pt x="34163" y="0"/>
                </a:moveTo>
                <a:lnTo>
                  <a:pt x="112268" y="0"/>
                </a:lnTo>
                <a:lnTo>
                  <a:pt x="44196" y="74040"/>
                </a:lnTo>
                <a:lnTo>
                  <a:pt x="0" y="74040"/>
                </a:lnTo>
                <a:lnTo>
                  <a:pt x="34163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85453" y="3580257"/>
            <a:ext cx="838835" cy="375920"/>
          </a:xfrm>
          <a:custGeom>
            <a:avLst/>
            <a:gdLst/>
            <a:ahLst/>
            <a:cxnLst/>
            <a:rect l="l" t="t" r="r" b="b"/>
            <a:pathLst>
              <a:path w="838834" h="375920">
                <a:moveTo>
                  <a:pt x="575310" y="106298"/>
                </a:moveTo>
                <a:lnTo>
                  <a:pt x="505714" y="106298"/>
                </a:lnTo>
                <a:lnTo>
                  <a:pt x="505767" y="278177"/>
                </a:lnTo>
                <a:lnTo>
                  <a:pt x="514446" y="327466"/>
                </a:lnTo>
                <a:lnTo>
                  <a:pt x="544872" y="363779"/>
                </a:lnTo>
                <a:lnTo>
                  <a:pt x="585928" y="374412"/>
                </a:lnTo>
                <a:lnTo>
                  <a:pt x="603760" y="374995"/>
                </a:lnTo>
                <a:lnTo>
                  <a:pt x="617235" y="373116"/>
                </a:lnTo>
                <a:lnTo>
                  <a:pt x="652626" y="358402"/>
                </a:lnTo>
                <a:lnTo>
                  <a:pt x="680466" y="330072"/>
                </a:lnTo>
                <a:lnTo>
                  <a:pt x="746438" y="330072"/>
                </a:lnTo>
                <a:lnTo>
                  <a:pt x="746701" y="322273"/>
                </a:lnTo>
                <a:lnTo>
                  <a:pt x="616392" y="322273"/>
                </a:lnTo>
                <a:lnTo>
                  <a:pt x="603516" y="320083"/>
                </a:lnTo>
                <a:lnTo>
                  <a:pt x="577591" y="284776"/>
                </a:lnTo>
                <a:lnTo>
                  <a:pt x="575405" y="239192"/>
                </a:lnTo>
                <a:lnTo>
                  <a:pt x="575310" y="106298"/>
                </a:lnTo>
                <a:close/>
              </a:path>
              <a:path w="838834" h="375920">
                <a:moveTo>
                  <a:pt x="746438" y="330072"/>
                </a:moveTo>
                <a:lnTo>
                  <a:pt x="680466" y="330072"/>
                </a:lnTo>
                <a:lnTo>
                  <a:pt x="680466" y="369442"/>
                </a:lnTo>
                <a:lnTo>
                  <a:pt x="745108" y="369442"/>
                </a:lnTo>
                <a:lnTo>
                  <a:pt x="746438" y="330072"/>
                </a:lnTo>
                <a:close/>
              </a:path>
              <a:path w="838834" h="375920">
                <a:moveTo>
                  <a:pt x="745108" y="106298"/>
                </a:moveTo>
                <a:lnTo>
                  <a:pt x="675513" y="106298"/>
                </a:lnTo>
                <a:lnTo>
                  <a:pt x="675436" y="210837"/>
                </a:lnTo>
                <a:lnTo>
                  <a:pt x="675314" y="235584"/>
                </a:lnTo>
                <a:lnTo>
                  <a:pt x="673100" y="273644"/>
                </a:lnTo>
                <a:lnTo>
                  <a:pt x="642209" y="317490"/>
                </a:lnTo>
                <a:lnTo>
                  <a:pt x="616392" y="322273"/>
                </a:lnTo>
                <a:lnTo>
                  <a:pt x="746701" y="322273"/>
                </a:lnTo>
                <a:lnTo>
                  <a:pt x="748692" y="263300"/>
                </a:lnTo>
                <a:lnTo>
                  <a:pt x="762570" y="260352"/>
                </a:lnTo>
                <a:lnTo>
                  <a:pt x="775340" y="256562"/>
                </a:lnTo>
                <a:lnTo>
                  <a:pt x="787100" y="251836"/>
                </a:lnTo>
                <a:lnTo>
                  <a:pt x="797950" y="246077"/>
                </a:lnTo>
                <a:lnTo>
                  <a:pt x="807988" y="239192"/>
                </a:lnTo>
                <a:lnTo>
                  <a:pt x="812137" y="235584"/>
                </a:lnTo>
                <a:lnTo>
                  <a:pt x="745108" y="235584"/>
                </a:lnTo>
                <a:lnTo>
                  <a:pt x="745108" y="106298"/>
                </a:lnTo>
                <a:close/>
              </a:path>
              <a:path w="838834" h="375920">
                <a:moveTo>
                  <a:pt x="838326" y="106298"/>
                </a:moveTo>
                <a:lnTo>
                  <a:pt x="768603" y="106298"/>
                </a:lnTo>
                <a:lnTo>
                  <a:pt x="768603" y="175894"/>
                </a:lnTo>
                <a:lnTo>
                  <a:pt x="802381" y="176067"/>
                </a:lnTo>
                <a:lnTo>
                  <a:pt x="801055" y="189935"/>
                </a:lnTo>
                <a:lnTo>
                  <a:pt x="772701" y="226602"/>
                </a:lnTo>
                <a:lnTo>
                  <a:pt x="745108" y="235584"/>
                </a:lnTo>
                <a:lnTo>
                  <a:pt x="812137" y="235584"/>
                </a:lnTo>
                <a:lnTo>
                  <a:pt x="835025" y="196200"/>
                </a:lnTo>
                <a:lnTo>
                  <a:pt x="838326" y="156082"/>
                </a:lnTo>
                <a:lnTo>
                  <a:pt x="838326" y="106298"/>
                </a:lnTo>
                <a:close/>
              </a:path>
              <a:path w="838834" h="375920">
                <a:moveTo>
                  <a:pt x="101726" y="161797"/>
                </a:moveTo>
                <a:lnTo>
                  <a:pt x="31876" y="161797"/>
                </a:lnTo>
                <a:lnTo>
                  <a:pt x="31957" y="286536"/>
                </a:lnTo>
                <a:lnTo>
                  <a:pt x="35442" y="332280"/>
                </a:lnTo>
                <a:lnTo>
                  <a:pt x="67616" y="369692"/>
                </a:lnTo>
                <a:lnTo>
                  <a:pt x="105685" y="375324"/>
                </a:lnTo>
                <a:lnTo>
                  <a:pt x="119003" y="374359"/>
                </a:lnTo>
                <a:lnTo>
                  <a:pt x="131667" y="372322"/>
                </a:lnTo>
                <a:lnTo>
                  <a:pt x="143685" y="369205"/>
                </a:lnTo>
                <a:lnTo>
                  <a:pt x="155067" y="364997"/>
                </a:lnTo>
                <a:lnTo>
                  <a:pt x="145982" y="317626"/>
                </a:lnTo>
                <a:lnTo>
                  <a:pt x="116458" y="317626"/>
                </a:lnTo>
                <a:lnTo>
                  <a:pt x="112522" y="316483"/>
                </a:lnTo>
                <a:lnTo>
                  <a:pt x="101726" y="267842"/>
                </a:lnTo>
                <a:lnTo>
                  <a:pt x="101726" y="161797"/>
                </a:lnTo>
                <a:close/>
              </a:path>
              <a:path w="838834" h="375920">
                <a:moveTo>
                  <a:pt x="144993" y="312469"/>
                </a:moveTo>
                <a:lnTo>
                  <a:pt x="131352" y="316348"/>
                </a:lnTo>
                <a:lnTo>
                  <a:pt x="121157" y="317626"/>
                </a:lnTo>
                <a:lnTo>
                  <a:pt x="145982" y="317626"/>
                </a:lnTo>
                <a:lnTo>
                  <a:pt x="144993" y="312469"/>
                </a:lnTo>
                <a:close/>
              </a:path>
              <a:path w="838834" h="375920">
                <a:moveTo>
                  <a:pt x="149351" y="106298"/>
                </a:moveTo>
                <a:lnTo>
                  <a:pt x="0" y="106298"/>
                </a:lnTo>
                <a:lnTo>
                  <a:pt x="0" y="161797"/>
                </a:lnTo>
                <a:lnTo>
                  <a:pt x="149351" y="161797"/>
                </a:lnTo>
                <a:lnTo>
                  <a:pt x="149351" y="106298"/>
                </a:lnTo>
                <a:close/>
              </a:path>
              <a:path w="838834" h="375920">
                <a:moveTo>
                  <a:pt x="101726" y="13334"/>
                </a:moveTo>
                <a:lnTo>
                  <a:pt x="31876" y="53974"/>
                </a:lnTo>
                <a:lnTo>
                  <a:pt x="31876" y="106298"/>
                </a:lnTo>
                <a:lnTo>
                  <a:pt x="101726" y="106298"/>
                </a:lnTo>
                <a:lnTo>
                  <a:pt x="101726" y="13334"/>
                </a:lnTo>
                <a:close/>
              </a:path>
              <a:path w="838834" h="375920">
                <a:moveTo>
                  <a:pt x="267207" y="6222"/>
                </a:moveTo>
                <a:lnTo>
                  <a:pt x="197612" y="6222"/>
                </a:lnTo>
                <a:lnTo>
                  <a:pt x="197612" y="369442"/>
                </a:lnTo>
                <a:lnTo>
                  <a:pt x="267207" y="369442"/>
                </a:lnTo>
                <a:lnTo>
                  <a:pt x="267208" y="236954"/>
                </a:lnTo>
                <a:lnTo>
                  <a:pt x="267640" y="221596"/>
                </a:lnTo>
                <a:lnTo>
                  <a:pt x="279073" y="176544"/>
                </a:lnTo>
                <a:lnTo>
                  <a:pt x="311749" y="154932"/>
                </a:lnTo>
                <a:lnTo>
                  <a:pt x="325139" y="153673"/>
                </a:lnTo>
                <a:lnTo>
                  <a:pt x="430914" y="153673"/>
                </a:lnTo>
                <a:lnTo>
                  <a:pt x="430562" y="152064"/>
                </a:lnTo>
                <a:lnTo>
                  <a:pt x="425408" y="140829"/>
                </a:lnTo>
                <a:lnTo>
                  <a:pt x="424688" y="139699"/>
                </a:lnTo>
                <a:lnTo>
                  <a:pt x="267207" y="139699"/>
                </a:lnTo>
                <a:lnTo>
                  <a:pt x="267207" y="6222"/>
                </a:lnTo>
                <a:close/>
              </a:path>
              <a:path w="838834" h="375920">
                <a:moveTo>
                  <a:pt x="430914" y="153673"/>
                </a:moveTo>
                <a:lnTo>
                  <a:pt x="325139" y="153673"/>
                </a:lnTo>
                <a:lnTo>
                  <a:pt x="338570" y="155360"/>
                </a:lnTo>
                <a:lnTo>
                  <a:pt x="349630" y="160146"/>
                </a:lnTo>
                <a:lnTo>
                  <a:pt x="366635" y="197486"/>
                </a:lnTo>
                <a:lnTo>
                  <a:pt x="367538" y="369442"/>
                </a:lnTo>
                <a:lnTo>
                  <a:pt x="437261" y="369442"/>
                </a:lnTo>
                <a:lnTo>
                  <a:pt x="437087" y="201670"/>
                </a:lnTo>
                <a:lnTo>
                  <a:pt x="436469" y="189087"/>
                </a:lnTo>
                <a:lnTo>
                  <a:pt x="435268" y="176962"/>
                </a:lnTo>
                <a:lnTo>
                  <a:pt x="433303" y="164591"/>
                </a:lnTo>
                <a:lnTo>
                  <a:pt x="430914" y="153673"/>
                </a:lnTo>
                <a:close/>
              </a:path>
              <a:path w="838834" h="375920">
                <a:moveTo>
                  <a:pt x="346965" y="100332"/>
                </a:moveTo>
                <a:lnTo>
                  <a:pt x="298225" y="113378"/>
                </a:lnTo>
                <a:lnTo>
                  <a:pt x="267207" y="139699"/>
                </a:lnTo>
                <a:lnTo>
                  <a:pt x="424688" y="139699"/>
                </a:lnTo>
                <a:lnTo>
                  <a:pt x="385030" y="106708"/>
                </a:lnTo>
                <a:lnTo>
                  <a:pt x="346965" y="100332"/>
                </a:lnTo>
                <a:close/>
              </a:path>
              <a:path w="838834" h="375920">
                <a:moveTo>
                  <a:pt x="702437" y="0"/>
                </a:moveTo>
                <a:lnTo>
                  <a:pt x="624458" y="0"/>
                </a:lnTo>
                <a:lnTo>
                  <a:pt x="590169" y="74040"/>
                </a:lnTo>
                <a:lnTo>
                  <a:pt x="634365" y="74040"/>
                </a:lnTo>
                <a:lnTo>
                  <a:pt x="702437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91167" y="3686555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741" y="139062"/>
                </a:lnTo>
                <a:lnTo>
                  <a:pt x="71877" y="178477"/>
                </a:lnTo>
                <a:lnTo>
                  <a:pt x="97802" y="213784"/>
                </a:lnTo>
                <a:lnTo>
                  <a:pt x="110678" y="215974"/>
                </a:lnTo>
                <a:lnTo>
                  <a:pt x="124621" y="214810"/>
                </a:lnTo>
                <a:lnTo>
                  <a:pt x="158969" y="192581"/>
                </a:lnTo>
                <a:lnTo>
                  <a:pt x="168521" y="155657"/>
                </a:lnTo>
                <a:lnTo>
                  <a:pt x="169799" y="0"/>
                </a:lnTo>
                <a:lnTo>
                  <a:pt x="239394" y="0"/>
                </a:lnTo>
                <a:lnTo>
                  <a:pt x="239394" y="129286"/>
                </a:lnTo>
                <a:lnTo>
                  <a:pt x="254306" y="125443"/>
                </a:lnTo>
                <a:lnTo>
                  <a:pt x="291825" y="95585"/>
                </a:lnTo>
                <a:lnTo>
                  <a:pt x="296667" y="69768"/>
                </a:lnTo>
                <a:lnTo>
                  <a:pt x="262889" y="69596"/>
                </a:lnTo>
                <a:lnTo>
                  <a:pt x="262889" y="0"/>
                </a:lnTo>
                <a:lnTo>
                  <a:pt x="332612" y="0"/>
                </a:lnTo>
                <a:lnTo>
                  <a:pt x="332612" y="49784"/>
                </a:lnTo>
                <a:lnTo>
                  <a:pt x="329311" y="89901"/>
                </a:lnTo>
                <a:lnTo>
                  <a:pt x="311599" y="124785"/>
                </a:lnTo>
                <a:lnTo>
                  <a:pt x="269626" y="150263"/>
                </a:lnTo>
                <a:lnTo>
                  <a:pt x="242978" y="157001"/>
                </a:lnTo>
                <a:lnTo>
                  <a:pt x="239394" y="263144"/>
                </a:lnTo>
                <a:lnTo>
                  <a:pt x="174751" y="263144"/>
                </a:lnTo>
                <a:lnTo>
                  <a:pt x="174751" y="223774"/>
                </a:lnTo>
                <a:lnTo>
                  <a:pt x="166311" y="234729"/>
                </a:lnTo>
                <a:lnTo>
                  <a:pt x="135954" y="258520"/>
                </a:lnTo>
                <a:lnTo>
                  <a:pt x="98046" y="268696"/>
                </a:lnTo>
                <a:lnTo>
                  <a:pt x="80214" y="268113"/>
                </a:lnTo>
                <a:lnTo>
                  <a:pt x="39158" y="257480"/>
                </a:lnTo>
                <a:lnTo>
                  <a:pt x="8732" y="221167"/>
                </a:lnTo>
                <a:lnTo>
                  <a:pt x="53" y="17187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85453" y="3593591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726" y="0"/>
                </a:moveTo>
                <a:lnTo>
                  <a:pt x="101726" y="92964"/>
                </a:lnTo>
                <a:lnTo>
                  <a:pt x="149351" y="92964"/>
                </a:lnTo>
                <a:lnTo>
                  <a:pt x="149351" y="148463"/>
                </a:lnTo>
                <a:lnTo>
                  <a:pt x="101726" y="148463"/>
                </a:lnTo>
                <a:lnTo>
                  <a:pt x="101726" y="254508"/>
                </a:lnTo>
                <a:lnTo>
                  <a:pt x="104013" y="295656"/>
                </a:lnTo>
                <a:lnTo>
                  <a:pt x="109347" y="300863"/>
                </a:lnTo>
                <a:lnTo>
                  <a:pt x="112522" y="303149"/>
                </a:lnTo>
                <a:lnTo>
                  <a:pt x="116458" y="304292"/>
                </a:lnTo>
                <a:lnTo>
                  <a:pt x="121157" y="304292"/>
                </a:lnTo>
                <a:lnTo>
                  <a:pt x="131352" y="303013"/>
                </a:lnTo>
                <a:lnTo>
                  <a:pt x="144993" y="299134"/>
                </a:lnTo>
                <a:lnTo>
                  <a:pt x="155067" y="351663"/>
                </a:lnTo>
                <a:lnTo>
                  <a:pt x="143685" y="355870"/>
                </a:lnTo>
                <a:lnTo>
                  <a:pt x="131667" y="358987"/>
                </a:lnTo>
                <a:lnTo>
                  <a:pt x="119003" y="361024"/>
                </a:lnTo>
                <a:lnTo>
                  <a:pt x="105685" y="361989"/>
                </a:lnTo>
                <a:lnTo>
                  <a:pt x="90319" y="361405"/>
                </a:lnTo>
                <a:lnTo>
                  <a:pt x="45893" y="341882"/>
                </a:lnTo>
                <a:lnTo>
                  <a:pt x="32765" y="297187"/>
                </a:lnTo>
                <a:lnTo>
                  <a:pt x="31876" y="148463"/>
                </a:lnTo>
                <a:lnTo>
                  <a:pt x="0" y="148463"/>
                </a:lnTo>
                <a:lnTo>
                  <a:pt x="0" y="92964"/>
                </a:lnTo>
                <a:lnTo>
                  <a:pt x="31876" y="92964"/>
                </a:lnTo>
                <a:lnTo>
                  <a:pt x="31876" y="40640"/>
                </a:lnTo>
                <a:lnTo>
                  <a:pt x="10172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83065" y="3586479"/>
            <a:ext cx="240029" cy="363220"/>
          </a:xfrm>
          <a:custGeom>
            <a:avLst/>
            <a:gdLst/>
            <a:ahLst/>
            <a:cxnLst/>
            <a:rect l="l" t="t" r="r" b="b"/>
            <a:pathLst>
              <a:path w="240029" h="363220">
                <a:moveTo>
                  <a:pt x="0" y="0"/>
                </a:moveTo>
                <a:lnTo>
                  <a:pt x="69595" y="0"/>
                </a:lnTo>
                <a:lnTo>
                  <a:pt x="69595" y="133477"/>
                </a:lnTo>
                <a:lnTo>
                  <a:pt x="79412" y="123136"/>
                </a:lnTo>
                <a:lnTo>
                  <a:pt x="112003" y="101522"/>
                </a:lnTo>
                <a:lnTo>
                  <a:pt x="149353" y="94109"/>
                </a:lnTo>
                <a:lnTo>
                  <a:pt x="162993" y="94828"/>
                </a:lnTo>
                <a:lnTo>
                  <a:pt x="201849" y="107771"/>
                </a:lnTo>
                <a:lnTo>
                  <a:pt x="232950" y="145841"/>
                </a:lnTo>
                <a:lnTo>
                  <a:pt x="239475" y="195447"/>
                </a:lnTo>
                <a:lnTo>
                  <a:pt x="239649" y="363220"/>
                </a:lnTo>
                <a:lnTo>
                  <a:pt x="169925" y="363220"/>
                </a:lnTo>
                <a:lnTo>
                  <a:pt x="169925" y="224155"/>
                </a:lnTo>
                <a:lnTo>
                  <a:pt x="169702" y="205949"/>
                </a:lnTo>
                <a:lnTo>
                  <a:pt x="163321" y="164211"/>
                </a:lnTo>
                <a:lnTo>
                  <a:pt x="127527" y="147450"/>
                </a:lnTo>
                <a:lnTo>
                  <a:pt x="114137" y="148709"/>
                </a:lnTo>
                <a:lnTo>
                  <a:pt x="81461" y="170321"/>
                </a:lnTo>
                <a:lnTo>
                  <a:pt x="70028" y="215373"/>
                </a:lnTo>
                <a:lnTo>
                  <a:pt x="69595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75621" y="3580257"/>
            <a:ext cx="112395" cy="74295"/>
          </a:xfrm>
          <a:custGeom>
            <a:avLst/>
            <a:gdLst/>
            <a:ahLst/>
            <a:cxnLst/>
            <a:rect l="l" t="t" r="r" b="b"/>
            <a:pathLst>
              <a:path w="112395" h="74295">
                <a:moveTo>
                  <a:pt x="34289" y="0"/>
                </a:moveTo>
                <a:lnTo>
                  <a:pt x="112268" y="0"/>
                </a:lnTo>
                <a:lnTo>
                  <a:pt x="44196" y="74040"/>
                </a:lnTo>
                <a:lnTo>
                  <a:pt x="0" y="74040"/>
                </a:lnTo>
                <a:lnTo>
                  <a:pt x="34289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074529" y="3593591"/>
            <a:ext cx="528955" cy="455930"/>
          </a:xfrm>
          <a:custGeom>
            <a:avLst/>
            <a:gdLst/>
            <a:ahLst/>
            <a:cxnLst/>
            <a:rect l="l" t="t" r="r" b="b"/>
            <a:pathLst>
              <a:path w="528954" h="455929">
                <a:moveTo>
                  <a:pt x="344550" y="385826"/>
                </a:moveTo>
                <a:lnTo>
                  <a:pt x="274954" y="385826"/>
                </a:lnTo>
                <a:lnTo>
                  <a:pt x="274954" y="455549"/>
                </a:lnTo>
                <a:lnTo>
                  <a:pt x="344550" y="455549"/>
                </a:lnTo>
                <a:lnTo>
                  <a:pt x="344550" y="385826"/>
                </a:lnTo>
                <a:close/>
              </a:path>
              <a:path w="528954" h="455929">
                <a:moveTo>
                  <a:pt x="265938" y="92964"/>
                </a:moveTo>
                <a:lnTo>
                  <a:pt x="196342" y="92964"/>
                </a:lnTo>
                <a:lnTo>
                  <a:pt x="196395" y="264842"/>
                </a:lnTo>
                <a:lnTo>
                  <a:pt x="205074" y="314131"/>
                </a:lnTo>
                <a:lnTo>
                  <a:pt x="235500" y="350444"/>
                </a:lnTo>
                <a:lnTo>
                  <a:pt x="276556" y="361077"/>
                </a:lnTo>
                <a:lnTo>
                  <a:pt x="294388" y="361660"/>
                </a:lnTo>
                <a:lnTo>
                  <a:pt x="307863" y="359781"/>
                </a:lnTo>
                <a:lnTo>
                  <a:pt x="343254" y="345067"/>
                </a:lnTo>
                <a:lnTo>
                  <a:pt x="371094" y="316738"/>
                </a:lnTo>
                <a:lnTo>
                  <a:pt x="437066" y="316738"/>
                </a:lnTo>
                <a:lnTo>
                  <a:pt x="437329" y="308938"/>
                </a:lnTo>
                <a:lnTo>
                  <a:pt x="307020" y="308938"/>
                </a:lnTo>
                <a:lnTo>
                  <a:pt x="294144" y="306748"/>
                </a:lnTo>
                <a:lnTo>
                  <a:pt x="268219" y="271441"/>
                </a:lnTo>
                <a:lnTo>
                  <a:pt x="266033" y="225857"/>
                </a:lnTo>
                <a:lnTo>
                  <a:pt x="265938" y="92964"/>
                </a:lnTo>
                <a:close/>
              </a:path>
              <a:path w="528954" h="455929">
                <a:moveTo>
                  <a:pt x="437066" y="316738"/>
                </a:moveTo>
                <a:lnTo>
                  <a:pt x="371094" y="316738"/>
                </a:lnTo>
                <a:lnTo>
                  <a:pt x="371094" y="356108"/>
                </a:lnTo>
                <a:lnTo>
                  <a:pt x="435737" y="356108"/>
                </a:lnTo>
                <a:lnTo>
                  <a:pt x="437066" y="316738"/>
                </a:lnTo>
                <a:close/>
              </a:path>
              <a:path w="528954" h="455929">
                <a:moveTo>
                  <a:pt x="435737" y="92964"/>
                </a:moveTo>
                <a:lnTo>
                  <a:pt x="366141" y="92964"/>
                </a:lnTo>
                <a:lnTo>
                  <a:pt x="366064" y="197502"/>
                </a:lnTo>
                <a:lnTo>
                  <a:pt x="365942" y="222250"/>
                </a:lnTo>
                <a:lnTo>
                  <a:pt x="363728" y="260309"/>
                </a:lnTo>
                <a:lnTo>
                  <a:pt x="332837" y="304155"/>
                </a:lnTo>
                <a:lnTo>
                  <a:pt x="307020" y="308938"/>
                </a:lnTo>
                <a:lnTo>
                  <a:pt x="437329" y="308938"/>
                </a:lnTo>
                <a:lnTo>
                  <a:pt x="439320" y="249965"/>
                </a:lnTo>
                <a:lnTo>
                  <a:pt x="453198" y="247017"/>
                </a:lnTo>
                <a:lnTo>
                  <a:pt x="465968" y="243227"/>
                </a:lnTo>
                <a:lnTo>
                  <a:pt x="477728" y="238501"/>
                </a:lnTo>
                <a:lnTo>
                  <a:pt x="488578" y="232742"/>
                </a:lnTo>
                <a:lnTo>
                  <a:pt x="498616" y="225857"/>
                </a:lnTo>
                <a:lnTo>
                  <a:pt x="502765" y="222250"/>
                </a:lnTo>
                <a:lnTo>
                  <a:pt x="435737" y="222250"/>
                </a:lnTo>
                <a:lnTo>
                  <a:pt x="435737" y="92964"/>
                </a:lnTo>
                <a:close/>
              </a:path>
              <a:path w="528954" h="455929">
                <a:moveTo>
                  <a:pt x="528954" y="92964"/>
                </a:moveTo>
                <a:lnTo>
                  <a:pt x="459231" y="92964"/>
                </a:lnTo>
                <a:lnTo>
                  <a:pt x="459231" y="162560"/>
                </a:lnTo>
                <a:lnTo>
                  <a:pt x="493009" y="162732"/>
                </a:lnTo>
                <a:lnTo>
                  <a:pt x="491683" y="176600"/>
                </a:lnTo>
                <a:lnTo>
                  <a:pt x="463329" y="213267"/>
                </a:lnTo>
                <a:lnTo>
                  <a:pt x="435737" y="222250"/>
                </a:lnTo>
                <a:lnTo>
                  <a:pt x="502765" y="222250"/>
                </a:lnTo>
                <a:lnTo>
                  <a:pt x="525653" y="182865"/>
                </a:lnTo>
                <a:lnTo>
                  <a:pt x="528954" y="142748"/>
                </a:lnTo>
                <a:lnTo>
                  <a:pt x="528954" y="92964"/>
                </a:lnTo>
                <a:close/>
              </a:path>
              <a:path w="528954" h="455929">
                <a:moveTo>
                  <a:pt x="101726" y="148463"/>
                </a:moveTo>
                <a:lnTo>
                  <a:pt x="31876" y="148463"/>
                </a:lnTo>
                <a:lnTo>
                  <a:pt x="31957" y="273201"/>
                </a:lnTo>
                <a:lnTo>
                  <a:pt x="35442" y="318945"/>
                </a:lnTo>
                <a:lnTo>
                  <a:pt x="67616" y="356357"/>
                </a:lnTo>
                <a:lnTo>
                  <a:pt x="105685" y="361989"/>
                </a:lnTo>
                <a:lnTo>
                  <a:pt x="119003" y="361024"/>
                </a:lnTo>
                <a:lnTo>
                  <a:pt x="131667" y="358987"/>
                </a:lnTo>
                <a:lnTo>
                  <a:pt x="143685" y="355870"/>
                </a:lnTo>
                <a:lnTo>
                  <a:pt x="155067" y="351663"/>
                </a:lnTo>
                <a:lnTo>
                  <a:pt x="145982" y="304292"/>
                </a:lnTo>
                <a:lnTo>
                  <a:pt x="116459" y="304292"/>
                </a:lnTo>
                <a:lnTo>
                  <a:pt x="112522" y="303149"/>
                </a:lnTo>
                <a:lnTo>
                  <a:pt x="101726" y="254508"/>
                </a:lnTo>
                <a:lnTo>
                  <a:pt x="101726" y="148463"/>
                </a:lnTo>
                <a:close/>
              </a:path>
              <a:path w="528954" h="455929">
                <a:moveTo>
                  <a:pt x="144993" y="299134"/>
                </a:moveTo>
                <a:lnTo>
                  <a:pt x="131352" y="303013"/>
                </a:lnTo>
                <a:lnTo>
                  <a:pt x="121157" y="304292"/>
                </a:lnTo>
                <a:lnTo>
                  <a:pt x="145982" y="304292"/>
                </a:lnTo>
                <a:lnTo>
                  <a:pt x="144993" y="299134"/>
                </a:lnTo>
                <a:close/>
              </a:path>
              <a:path w="528954" h="455929">
                <a:moveTo>
                  <a:pt x="149351" y="92964"/>
                </a:moveTo>
                <a:lnTo>
                  <a:pt x="0" y="92964"/>
                </a:lnTo>
                <a:lnTo>
                  <a:pt x="0" y="148463"/>
                </a:lnTo>
                <a:lnTo>
                  <a:pt x="149351" y="148463"/>
                </a:lnTo>
                <a:lnTo>
                  <a:pt x="149351" y="92964"/>
                </a:lnTo>
                <a:close/>
              </a:path>
              <a:path w="528954" h="455929">
                <a:moveTo>
                  <a:pt x="101726" y="0"/>
                </a:moveTo>
                <a:lnTo>
                  <a:pt x="31876" y="40640"/>
                </a:lnTo>
                <a:lnTo>
                  <a:pt x="31876" y="92964"/>
                </a:lnTo>
                <a:lnTo>
                  <a:pt x="101726" y="92964"/>
                </a:lnTo>
                <a:lnTo>
                  <a:pt x="101726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349483" y="3979417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69596" y="0"/>
                </a:lnTo>
                <a:lnTo>
                  <a:pt x="69596" y="69722"/>
                </a:lnTo>
                <a:lnTo>
                  <a:pt x="0" y="69722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270870" y="3686555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0" y="0"/>
                </a:moveTo>
                <a:lnTo>
                  <a:pt x="69596" y="0"/>
                </a:lnTo>
                <a:lnTo>
                  <a:pt x="69596" y="120904"/>
                </a:lnTo>
                <a:lnTo>
                  <a:pt x="69741" y="139062"/>
                </a:lnTo>
                <a:lnTo>
                  <a:pt x="71877" y="178477"/>
                </a:lnTo>
                <a:lnTo>
                  <a:pt x="97802" y="213784"/>
                </a:lnTo>
                <a:lnTo>
                  <a:pt x="110678" y="215974"/>
                </a:lnTo>
                <a:lnTo>
                  <a:pt x="124621" y="214810"/>
                </a:lnTo>
                <a:lnTo>
                  <a:pt x="158969" y="192581"/>
                </a:lnTo>
                <a:lnTo>
                  <a:pt x="168521" y="155657"/>
                </a:lnTo>
                <a:lnTo>
                  <a:pt x="169799" y="0"/>
                </a:lnTo>
                <a:lnTo>
                  <a:pt x="239395" y="0"/>
                </a:lnTo>
                <a:lnTo>
                  <a:pt x="239395" y="129286"/>
                </a:lnTo>
                <a:lnTo>
                  <a:pt x="254306" y="125443"/>
                </a:lnTo>
                <a:lnTo>
                  <a:pt x="291825" y="95585"/>
                </a:lnTo>
                <a:lnTo>
                  <a:pt x="296667" y="69768"/>
                </a:lnTo>
                <a:lnTo>
                  <a:pt x="262889" y="69596"/>
                </a:lnTo>
                <a:lnTo>
                  <a:pt x="262889" y="0"/>
                </a:lnTo>
                <a:lnTo>
                  <a:pt x="332612" y="0"/>
                </a:lnTo>
                <a:lnTo>
                  <a:pt x="332612" y="49784"/>
                </a:lnTo>
                <a:lnTo>
                  <a:pt x="329311" y="89901"/>
                </a:lnTo>
                <a:lnTo>
                  <a:pt x="311599" y="124785"/>
                </a:lnTo>
                <a:lnTo>
                  <a:pt x="269626" y="150263"/>
                </a:lnTo>
                <a:lnTo>
                  <a:pt x="242978" y="157001"/>
                </a:lnTo>
                <a:lnTo>
                  <a:pt x="239395" y="263144"/>
                </a:lnTo>
                <a:lnTo>
                  <a:pt x="174751" y="263144"/>
                </a:lnTo>
                <a:lnTo>
                  <a:pt x="174751" y="223774"/>
                </a:lnTo>
                <a:lnTo>
                  <a:pt x="166311" y="234729"/>
                </a:lnTo>
                <a:lnTo>
                  <a:pt x="135954" y="258520"/>
                </a:lnTo>
                <a:lnTo>
                  <a:pt x="98046" y="268696"/>
                </a:lnTo>
                <a:lnTo>
                  <a:pt x="80214" y="268113"/>
                </a:lnTo>
                <a:lnTo>
                  <a:pt x="39158" y="257480"/>
                </a:lnTo>
                <a:lnTo>
                  <a:pt x="8732" y="221167"/>
                </a:lnTo>
                <a:lnTo>
                  <a:pt x="53" y="17187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74529" y="3593591"/>
            <a:ext cx="155575" cy="362585"/>
          </a:xfrm>
          <a:custGeom>
            <a:avLst/>
            <a:gdLst/>
            <a:ahLst/>
            <a:cxnLst/>
            <a:rect l="l" t="t" r="r" b="b"/>
            <a:pathLst>
              <a:path w="155575" h="362585">
                <a:moveTo>
                  <a:pt x="101726" y="0"/>
                </a:moveTo>
                <a:lnTo>
                  <a:pt x="101726" y="92964"/>
                </a:lnTo>
                <a:lnTo>
                  <a:pt x="149351" y="92964"/>
                </a:lnTo>
                <a:lnTo>
                  <a:pt x="149351" y="148463"/>
                </a:lnTo>
                <a:lnTo>
                  <a:pt x="101726" y="148463"/>
                </a:lnTo>
                <a:lnTo>
                  <a:pt x="101726" y="254508"/>
                </a:lnTo>
                <a:lnTo>
                  <a:pt x="104013" y="295656"/>
                </a:lnTo>
                <a:lnTo>
                  <a:pt x="109347" y="300863"/>
                </a:lnTo>
                <a:lnTo>
                  <a:pt x="112522" y="303149"/>
                </a:lnTo>
                <a:lnTo>
                  <a:pt x="116459" y="304292"/>
                </a:lnTo>
                <a:lnTo>
                  <a:pt x="121157" y="304292"/>
                </a:lnTo>
                <a:lnTo>
                  <a:pt x="131352" y="303013"/>
                </a:lnTo>
                <a:lnTo>
                  <a:pt x="144993" y="299134"/>
                </a:lnTo>
                <a:lnTo>
                  <a:pt x="155067" y="351663"/>
                </a:lnTo>
                <a:lnTo>
                  <a:pt x="143685" y="355870"/>
                </a:lnTo>
                <a:lnTo>
                  <a:pt x="131667" y="358987"/>
                </a:lnTo>
                <a:lnTo>
                  <a:pt x="119003" y="361024"/>
                </a:lnTo>
                <a:lnTo>
                  <a:pt x="105685" y="361989"/>
                </a:lnTo>
                <a:lnTo>
                  <a:pt x="90319" y="361405"/>
                </a:lnTo>
                <a:lnTo>
                  <a:pt x="45893" y="341882"/>
                </a:lnTo>
                <a:lnTo>
                  <a:pt x="32765" y="297187"/>
                </a:lnTo>
                <a:lnTo>
                  <a:pt x="31876" y="148463"/>
                </a:lnTo>
                <a:lnTo>
                  <a:pt x="0" y="148463"/>
                </a:lnTo>
                <a:lnTo>
                  <a:pt x="0" y="92964"/>
                </a:lnTo>
                <a:lnTo>
                  <a:pt x="31876" y="92964"/>
                </a:lnTo>
                <a:lnTo>
                  <a:pt x="31876" y="40640"/>
                </a:lnTo>
                <a:lnTo>
                  <a:pt x="101726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14188" y="4774691"/>
            <a:ext cx="1933956" cy="11247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80631" y="4774691"/>
            <a:ext cx="8107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23888" y="4774691"/>
            <a:ext cx="1822703" cy="11247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79080" y="4774691"/>
            <a:ext cx="8107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22335" y="4774691"/>
            <a:ext cx="1737360" cy="11247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92183" y="4774691"/>
            <a:ext cx="80924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33916" y="4774691"/>
            <a:ext cx="2019300" cy="11247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585704" y="4774691"/>
            <a:ext cx="80924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67121" y="5074030"/>
            <a:ext cx="1208405" cy="3813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55195" y="5067808"/>
            <a:ext cx="1118778" cy="3876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65752" y="5080127"/>
            <a:ext cx="1015365" cy="462915"/>
          </a:xfrm>
          <a:custGeom>
            <a:avLst/>
            <a:gdLst/>
            <a:ahLst/>
            <a:cxnLst/>
            <a:rect l="l" t="t" r="r" b="b"/>
            <a:pathLst>
              <a:path w="1015365" h="462914">
                <a:moveTo>
                  <a:pt x="394706" y="392938"/>
                </a:moveTo>
                <a:lnTo>
                  <a:pt x="324983" y="392938"/>
                </a:lnTo>
                <a:lnTo>
                  <a:pt x="324983" y="462534"/>
                </a:lnTo>
                <a:lnTo>
                  <a:pt x="394706" y="462534"/>
                </a:lnTo>
                <a:lnTo>
                  <a:pt x="394706" y="392938"/>
                </a:lnTo>
                <a:close/>
              </a:path>
              <a:path w="1015365" h="462914">
                <a:moveTo>
                  <a:pt x="99074" y="94649"/>
                </a:moveTo>
                <a:lnTo>
                  <a:pt x="61970" y="105128"/>
                </a:lnTo>
                <a:lnTo>
                  <a:pt x="31092" y="129060"/>
                </a:lnTo>
                <a:lnTo>
                  <a:pt x="9497" y="167080"/>
                </a:lnTo>
                <a:lnTo>
                  <a:pt x="1452" y="206691"/>
                </a:lnTo>
                <a:lnTo>
                  <a:pt x="0" y="239042"/>
                </a:lnTo>
                <a:lnTo>
                  <a:pt x="932" y="253521"/>
                </a:lnTo>
                <a:lnTo>
                  <a:pt x="9168" y="292360"/>
                </a:lnTo>
                <a:lnTo>
                  <a:pt x="33377" y="334012"/>
                </a:lnTo>
                <a:lnTo>
                  <a:pt x="63536" y="357689"/>
                </a:lnTo>
                <a:lnTo>
                  <a:pt x="100671" y="368371"/>
                </a:lnTo>
                <a:lnTo>
                  <a:pt x="114997" y="369032"/>
                </a:lnTo>
                <a:lnTo>
                  <a:pt x="125204" y="367701"/>
                </a:lnTo>
                <a:lnTo>
                  <a:pt x="164609" y="351920"/>
                </a:lnTo>
                <a:lnTo>
                  <a:pt x="192141" y="324612"/>
                </a:lnTo>
                <a:lnTo>
                  <a:pt x="256784" y="324612"/>
                </a:lnTo>
                <a:lnTo>
                  <a:pt x="256784" y="313870"/>
                </a:lnTo>
                <a:lnTo>
                  <a:pt x="123227" y="313870"/>
                </a:lnTo>
                <a:lnTo>
                  <a:pt x="111016" y="311094"/>
                </a:lnTo>
                <a:lnTo>
                  <a:pt x="81090" y="284360"/>
                </a:lnTo>
                <a:lnTo>
                  <a:pt x="71438" y="237696"/>
                </a:lnTo>
                <a:lnTo>
                  <a:pt x="71084" y="220020"/>
                </a:lnTo>
                <a:lnTo>
                  <a:pt x="72217" y="206691"/>
                </a:lnTo>
                <a:lnTo>
                  <a:pt x="93587" y="160945"/>
                </a:lnTo>
                <a:lnTo>
                  <a:pt x="129149" y="147447"/>
                </a:lnTo>
                <a:lnTo>
                  <a:pt x="256784" y="147447"/>
                </a:lnTo>
                <a:lnTo>
                  <a:pt x="256784" y="125796"/>
                </a:lnTo>
                <a:lnTo>
                  <a:pt x="182572" y="125796"/>
                </a:lnTo>
                <a:lnTo>
                  <a:pt x="173487" y="117382"/>
                </a:lnTo>
                <a:lnTo>
                  <a:pt x="163724" y="110280"/>
                </a:lnTo>
                <a:lnTo>
                  <a:pt x="153121" y="104496"/>
                </a:lnTo>
                <a:lnTo>
                  <a:pt x="141517" y="100035"/>
                </a:lnTo>
                <a:lnTo>
                  <a:pt x="128749" y="96902"/>
                </a:lnTo>
                <a:lnTo>
                  <a:pt x="114655" y="95105"/>
                </a:lnTo>
                <a:lnTo>
                  <a:pt x="99074" y="94649"/>
                </a:lnTo>
                <a:close/>
              </a:path>
              <a:path w="1015365" h="462914">
                <a:moveTo>
                  <a:pt x="256784" y="324612"/>
                </a:moveTo>
                <a:lnTo>
                  <a:pt x="192141" y="324612"/>
                </a:lnTo>
                <a:lnTo>
                  <a:pt x="192141" y="363220"/>
                </a:lnTo>
                <a:lnTo>
                  <a:pt x="256784" y="363220"/>
                </a:lnTo>
                <a:lnTo>
                  <a:pt x="256784" y="324612"/>
                </a:lnTo>
                <a:close/>
              </a:path>
              <a:path w="1015365" h="462914">
                <a:moveTo>
                  <a:pt x="256784" y="147447"/>
                </a:moveTo>
                <a:lnTo>
                  <a:pt x="129149" y="147447"/>
                </a:lnTo>
                <a:lnTo>
                  <a:pt x="140528" y="148550"/>
                </a:lnTo>
                <a:lnTo>
                  <a:pt x="152137" y="152508"/>
                </a:lnTo>
                <a:lnTo>
                  <a:pt x="182323" y="189954"/>
                </a:lnTo>
                <a:lnTo>
                  <a:pt x="187440" y="233547"/>
                </a:lnTo>
                <a:lnTo>
                  <a:pt x="186692" y="248731"/>
                </a:lnTo>
                <a:lnTo>
                  <a:pt x="169970" y="294441"/>
                </a:lnTo>
                <a:lnTo>
                  <a:pt x="123227" y="313870"/>
                </a:lnTo>
                <a:lnTo>
                  <a:pt x="256784" y="313870"/>
                </a:lnTo>
                <a:lnTo>
                  <a:pt x="256784" y="147447"/>
                </a:lnTo>
                <a:close/>
              </a:path>
              <a:path w="1015365" h="462914">
                <a:moveTo>
                  <a:pt x="256784" y="72009"/>
                </a:moveTo>
                <a:lnTo>
                  <a:pt x="187188" y="72009"/>
                </a:lnTo>
                <a:lnTo>
                  <a:pt x="182572" y="125796"/>
                </a:lnTo>
                <a:lnTo>
                  <a:pt x="256784" y="125796"/>
                </a:lnTo>
                <a:lnTo>
                  <a:pt x="256784" y="72009"/>
                </a:lnTo>
                <a:close/>
              </a:path>
              <a:path w="1015365" h="462914">
                <a:moveTo>
                  <a:pt x="284343" y="25781"/>
                </a:moveTo>
                <a:lnTo>
                  <a:pt x="112004" y="25781"/>
                </a:lnTo>
                <a:lnTo>
                  <a:pt x="112004" y="72009"/>
                </a:lnTo>
                <a:lnTo>
                  <a:pt x="284343" y="72009"/>
                </a:lnTo>
                <a:lnTo>
                  <a:pt x="284343" y="25781"/>
                </a:lnTo>
                <a:close/>
              </a:path>
              <a:path w="1015365" h="462914">
                <a:moveTo>
                  <a:pt x="256784" y="0"/>
                </a:moveTo>
                <a:lnTo>
                  <a:pt x="187188" y="0"/>
                </a:lnTo>
                <a:lnTo>
                  <a:pt x="187188" y="25781"/>
                </a:lnTo>
                <a:lnTo>
                  <a:pt x="256784" y="25781"/>
                </a:lnTo>
                <a:lnTo>
                  <a:pt x="256784" y="0"/>
                </a:lnTo>
                <a:close/>
              </a:path>
              <a:path w="1015365" h="462914">
                <a:moveTo>
                  <a:pt x="394452" y="100075"/>
                </a:moveTo>
                <a:lnTo>
                  <a:pt x="324729" y="100075"/>
                </a:lnTo>
                <a:lnTo>
                  <a:pt x="324729" y="363220"/>
                </a:lnTo>
                <a:lnTo>
                  <a:pt x="394452" y="363220"/>
                </a:lnTo>
                <a:lnTo>
                  <a:pt x="394452" y="100075"/>
                </a:lnTo>
                <a:close/>
              </a:path>
              <a:path w="1015365" h="462914">
                <a:moveTo>
                  <a:pt x="530723" y="100075"/>
                </a:moveTo>
                <a:lnTo>
                  <a:pt x="466080" y="100075"/>
                </a:lnTo>
                <a:lnTo>
                  <a:pt x="466080" y="363220"/>
                </a:lnTo>
                <a:lnTo>
                  <a:pt x="535676" y="363220"/>
                </a:lnTo>
                <a:lnTo>
                  <a:pt x="535894" y="227622"/>
                </a:lnTo>
                <a:lnTo>
                  <a:pt x="536582" y="213101"/>
                </a:lnTo>
                <a:lnTo>
                  <a:pt x="546894" y="171681"/>
                </a:lnTo>
                <a:lnTo>
                  <a:pt x="580593" y="148778"/>
                </a:lnTo>
                <a:lnTo>
                  <a:pt x="593903" y="147451"/>
                </a:lnTo>
                <a:lnTo>
                  <a:pt x="700313" y="147451"/>
                </a:lnTo>
                <a:lnTo>
                  <a:pt x="699717" y="144775"/>
                </a:lnTo>
                <a:lnTo>
                  <a:pt x="697001" y="138684"/>
                </a:lnTo>
                <a:lnTo>
                  <a:pt x="530723" y="138684"/>
                </a:lnTo>
                <a:lnTo>
                  <a:pt x="530723" y="100075"/>
                </a:lnTo>
                <a:close/>
              </a:path>
              <a:path w="1015365" h="462914">
                <a:moveTo>
                  <a:pt x="700313" y="147451"/>
                </a:moveTo>
                <a:lnTo>
                  <a:pt x="593903" y="147451"/>
                </a:lnTo>
                <a:lnTo>
                  <a:pt x="606681" y="149328"/>
                </a:lnTo>
                <a:lnTo>
                  <a:pt x="618161" y="154906"/>
                </a:lnTo>
                <a:lnTo>
                  <a:pt x="635312" y="196190"/>
                </a:lnTo>
                <a:lnTo>
                  <a:pt x="636260" y="363220"/>
                </a:lnTo>
                <a:lnTo>
                  <a:pt x="705856" y="363220"/>
                </a:lnTo>
                <a:lnTo>
                  <a:pt x="705831" y="194859"/>
                </a:lnTo>
                <a:lnTo>
                  <a:pt x="705421" y="181866"/>
                </a:lnTo>
                <a:lnTo>
                  <a:pt x="704379" y="169578"/>
                </a:lnTo>
                <a:lnTo>
                  <a:pt x="702534" y="157409"/>
                </a:lnTo>
                <a:lnTo>
                  <a:pt x="700313" y="147451"/>
                </a:lnTo>
                <a:close/>
              </a:path>
              <a:path w="1015365" h="462914">
                <a:moveTo>
                  <a:pt x="617464" y="94106"/>
                </a:moveTo>
                <a:lnTo>
                  <a:pt x="571436" y="104339"/>
                </a:lnTo>
                <a:lnTo>
                  <a:pt x="540001" y="127830"/>
                </a:lnTo>
                <a:lnTo>
                  <a:pt x="530723" y="138684"/>
                </a:lnTo>
                <a:lnTo>
                  <a:pt x="697001" y="138684"/>
                </a:lnTo>
                <a:lnTo>
                  <a:pt x="669269" y="107533"/>
                </a:lnTo>
                <a:lnTo>
                  <a:pt x="630766" y="94840"/>
                </a:lnTo>
                <a:lnTo>
                  <a:pt x="617464" y="94106"/>
                </a:lnTo>
                <a:close/>
              </a:path>
              <a:path w="1015365" h="462914">
                <a:moveTo>
                  <a:pt x="845302" y="0"/>
                </a:moveTo>
                <a:lnTo>
                  <a:pt x="775706" y="0"/>
                </a:lnTo>
                <a:lnTo>
                  <a:pt x="775706" y="363220"/>
                </a:lnTo>
                <a:lnTo>
                  <a:pt x="845302" y="363220"/>
                </a:lnTo>
                <a:lnTo>
                  <a:pt x="845303" y="230781"/>
                </a:lnTo>
                <a:lnTo>
                  <a:pt x="845714" y="215406"/>
                </a:lnTo>
                <a:lnTo>
                  <a:pt x="857150" y="170343"/>
                </a:lnTo>
                <a:lnTo>
                  <a:pt x="889754" y="148709"/>
                </a:lnTo>
                <a:lnTo>
                  <a:pt x="903234" y="147450"/>
                </a:lnTo>
                <a:lnTo>
                  <a:pt x="1008953" y="147450"/>
                </a:lnTo>
                <a:lnTo>
                  <a:pt x="1008598" y="145836"/>
                </a:lnTo>
                <a:lnTo>
                  <a:pt x="1003463" y="134605"/>
                </a:lnTo>
                <a:lnTo>
                  <a:pt x="1002745" y="133477"/>
                </a:lnTo>
                <a:lnTo>
                  <a:pt x="845302" y="133477"/>
                </a:lnTo>
                <a:lnTo>
                  <a:pt x="845302" y="0"/>
                </a:lnTo>
                <a:close/>
              </a:path>
              <a:path w="1015365" h="462914">
                <a:moveTo>
                  <a:pt x="1008953" y="147450"/>
                </a:moveTo>
                <a:lnTo>
                  <a:pt x="903234" y="147450"/>
                </a:lnTo>
                <a:lnTo>
                  <a:pt x="916664" y="149137"/>
                </a:lnTo>
                <a:lnTo>
                  <a:pt x="927725" y="153924"/>
                </a:lnTo>
                <a:lnTo>
                  <a:pt x="944730" y="191263"/>
                </a:lnTo>
                <a:lnTo>
                  <a:pt x="945632" y="363220"/>
                </a:lnTo>
                <a:lnTo>
                  <a:pt x="1015228" y="363220"/>
                </a:lnTo>
                <a:lnTo>
                  <a:pt x="1015070" y="195439"/>
                </a:lnTo>
                <a:lnTo>
                  <a:pt x="1014483" y="182856"/>
                </a:lnTo>
                <a:lnTo>
                  <a:pt x="1013312" y="170742"/>
                </a:lnTo>
                <a:lnTo>
                  <a:pt x="1011356" y="158369"/>
                </a:lnTo>
                <a:lnTo>
                  <a:pt x="1008953" y="147450"/>
                </a:lnTo>
                <a:close/>
              </a:path>
              <a:path w="1015365" h="462914">
                <a:moveTo>
                  <a:pt x="925060" y="94109"/>
                </a:moveTo>
                <a:lnTo>
                  <a:pt x="876320" y="107101"/>
                </a:lnTo>
                <a:lnTo>
                  <a:pt x="845302" y="133477"/>
                </a:lnTo>
                <a:lnTo>
                  <a:pt x="1002745" y="133477"/>
                </a:lnTo>
                <a:lnTo>
                  <a:pt x="963142" y="100478"/>
                </a:lnTo>
                <a:lnTo>
                  <a:pt x="925060" y="94109"/>
                </a:lnTo>
                <a:close/>
              </a:path>
              <a:path w="1015365" h="462914">
                <a:moveTo>
                  <a:pt x="394452" y="0"/>
                </a:moveTo>
                <a:lnTo>
                  <a:pt x="324729" y="0"/>
                </a:lnTo>
                <a:lnTo>
                  <a:pt x="324729" y="64389"/>
                </a:lnTo>
                <a:lnTo>
                  <a:pt x="394452" y="64389"/>
                </a:lnTo>
                <a:lnTo>
                  <a:pt x="394452" y="0"/>
                </a:lnTo>
                <a:close/>
              </a:path>
            </a:pathLst>
          </a:custGeom>
          <a:solidFill>
            <a:srgbClr val="6EDA68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90736" y="5473065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0" y="0"/>
                </a:moveTo>
                <a:lnTo>
                  <a:pt x="69723" y="0"/>
                </a:lnTo>
                <a:lnTo>
                  <a:pt x="69723" y="69596"/>
                </a:lnTo>
                <a:lnTo>
                  <a:pt x="0" y="69596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36836" y="5227573"/>
            <a:ext cx="116839" cy="167005"/>
          </a:xfrm>
          <a:custGeom>
            <a:avLst/>
            <a:gdLst/>
            <a:ahLst/>
            <a:cxnLst/>
            <a:rect l="l" t="t" r="r" b="b"/>
            <a:pathLst>
              <a:path w="116840" h="167004">
                <a:moveTo>
                  <a:pt x="58065" y="0"/>
                </a:moveTo>
                <a:lnTo>
                  <a:pt x="14165" y="24247"/>
                </a:lnTo>
                <a:lnTo>
                  <a:pt x="0" y="72573"/>
                </a:lnTo>
                <a:lnTo>
                  <a:pt x="354" y="90249"/>
                </a:lnTo>
                <a:lnTo>
                  <a:pt x="6356" y="128389"/>
                </a:lnTo>
                <a:lnTo>
                  <a:pt x="39932" y="163647"/>
                </a:lnTo>
                <a:lnTo>
                  <a:pt x="52143" y="166423"/>
                </a:lnTo>
                <a:lnTo>
                  <a:pt x="67175" y="165369"/>
                </a:lnTo>
                <a:lnTo>
                  <a:pt x="105156" y="137744"/>
                </a:lnTo>
                <a:lnTo>
                  <a:pt x="116356" y="86100"/>
                </a:lnTo>
                <a:lnTo>
                  <a:pt x="115788" y="69672"/>
                </a:lnTo>
                <a:lnTo>
                  <a:pt x="107258" y="31722"/>
                </a:lnTo>
                <a:lnTo>
                  <a:pt x="69444" y="1103"/>
                </a:lnTo>
                <a:lnTo>
                  <a:pt x="58065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90482" y="5180203"/>
            <a:ext cx="69850" cy="263525"/>
          </a:xfrm>
          <a:custGeom>
            <a:avLst/>
            <a:gdLst/>
            <a:ahLst/>
            <a:cxnLst/>
            <a:rect l="l" t="t" r="r" b="b"/>
            <a:pathLst>
              <a:path w="69850" h="263525">
                <a:moveTo>
                  <a:pt x="0" y="0"/>
                </a:moveTo>
                <a:lnTo>
                  <a:pt x="69723" y="0"/>
                </a:lnTo>
                <a:lnTo>
                  <a:pt x="69723" y="263144"/>
                </a:lnTo>
                <a:lnTo>
                  <a:pt x="0" y="26314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31833" y="5174234"/>
            <a:ext cx="240029" cy="269240"/>
          </a:xfrm>
          <a:custGeom>
            <a:avLst/>
            <a:gdLst/>
            <a:ahLst/>
            <a:cxnLst/>
            <a:rect l="l" t="t" r="r" b="b"/>
            <a:pathLst>
              <a:path w="240029" h="269239">
                <a:moveTo>
                  <a:pt x="151384" y="0"/>
                </a:moveTo>
                <a:lnTo>
                  <a:pt x="189158" y="6540"/>
                </a:lnTo>
                <a:lnTo>
                  <a:pt x="221239" y="28047"/>
                </a:lnTo>
                <a:lnTo>
                  <a:pt x="236453" y="63302"/>
                </a:lnTo>
                <a:lnTo>
                  <a:pt x="239775" y="269113"/>
                </a:lnTo>
                <a:lnTo>
                  <a:pt x="170180" y="269113"/>
                </a:lnTo>
                <a:lnTo>
                  <a:pt x="170180" y="134874"/>
                </a:lnTo>
                <a:lnTo>
                  <a:pt x="169941" y="116898"/>
                </a:lnTo>
                <a:lnTo>
                  <a:pt x="160279" y="69316"/>
                </a:lnTo>
                <a:lnTo>
                  <a:pt x="127822" y="53344"/>
                </a:lnTo>
                <a:lnTo>
                  <a:pt x="114512" y="54671"/>
                </a:lnTo>
                <a:lnTo>
                  <a:pt x="80813" y="77574"/>
                </a:lnTo>
                <a:lnTo>
                  <a:pt x="70501" y="118994"/>
                </a:lnTo>
                <a:lnTo>
                  <a:pt x="69596" y="269113"/>
                </a:lnTo>
                <a:lnTo>
                  <a:pt x="0" y="269113"/>
                </a:lnTo>
                <a:lnTo>
                  <a:pt x="0" y="5969"/>
                </a:lnTo>
                <a:lnTo>
                  <a:pt x="64643" y="5969"/>
                </a:lnTo>
                <a:lnTo>
                  <a:pt x="64643" y="44577"/>
                </a:lnTo>
                <a:lnTo>
                  <a:pt x="73921" y="33723"/>
                </a:lnTo>
                <a:lnTo>
                  <a:pt x="105355" y="10232"/>
                </a:lnTo>
                <a:lnTo>
                  <a:pt x="142260" y="348"/>
                </a:lnTo>
                <a:lnTo>
                  <a:pt x="151384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41459" y="5080127"/>
            <a:ext cx="240029" cy="363220"/>
          </a:xfrm>
          <a:custGeom>
            <a:avLst/>
            <a:gdLst/>
            <a:ahLst/>
            <a:cxnLst/>
            <a:rect l="l" t="t" r="r" b="b"/>
            <a:pathLst>
              <a:path w="240029" h="363220">
                <a:moveTo>
                  <a:pt x="0" y="0"/>
                </a:moveTo>
                <a:lnTo>
                  <a:pt x="69596" y="0"/>
                </a:lnTo>
                <a:lnTo>
                  <a:pt x="69596" y="133477"/>
                </a:lnTo>
                <a:lnTo>
                  <a:pt x="79412" y="123096"/>
                </a:lnTo>
                <a:lnTo>
                  <a:pt x="112003" y="101482"/>
                </a:lnTo>
                <a:lnTo>
                  <a:pt x="149353" y="94109"/>
                </a:lnTo>
                <a:lnTo>
                  <a:pt x="163027" y="94810"/>
                </a:lnTo>
                <a:lnTo>
                  <a:pt x="201835" y="107771"/>
                </a:lnTo>
                <a:lnTo>
                  <a:pt x="232891" y="145836"/>
                </a:lnTo>
                <a:lnTo>
                  <a:pt x="239363" y="195439"/>
                </a:lnTo>
                <a:lnTo>
                  <a:pt x="239522" y="363220"/>
                </a:lnTo>
                <a:lnTo>
                  <a:pt x="169925" y="363220"/>
                </a:lnTo>
                <a:lnTo>
                  <a:pt x="169925" y="224155"/>
                </a:lnTo>
                <a:lnTo>
                  <a:pt x="169702" y="205949"/>
                </a:lnTo>
                <a:lnTo>
                  <a:pt x="163322" y="164211"/>
                </a:lnTo>
                <a:lnTo>
                  <a:pt x="127527" y="147450"/>
                </a:lnTo>
                <a:lnTo>
                  <a:pt x="114047" y="148709"/>
                </a:lnTo>
                <a:lnTo>
                  <a:pt x="81443" y="170343"/>
                </a:lnTo>
                <a:lnTo>
                  <a:pt x="70007" y="215406"/>
                </a:lnTo>
                <a:lnTo>
                  <a:pt x="69596" y="363220"/>
                </a:lnTo>
                <a:lnTo>
                  <a:pt x="0" y="36322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90482" y="5080127"/>
            <a:ext cx="69850" cy="64769"/>
          </a:xfrm>
          <a:custGeom>
            <a:avLst/>
            <a:gdLst/>
            <a:ahLst/>
            <a:cxnLst/>
            <a:rect l="l" t="t" r="r" b="b"/>
            <a:pathLst>
              <a:path w="69850" h="64770">
                <a:moveTo>
                  <a:pt x="0" y="0"/>
                </a:moveTo>
                <a:lnTo>
                  <a:pt x="69723" y="0"/>
                </a:lnTo>
                <a:lnTo>
                  <a:pt x="69723" y="64389"/>
                </a:lnTo>
                <a:lnTo>
                  <a:pt x="0" y="6438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365752" y="5080127"/>
            <a:ext cx="284480" cy="369570"/>
          </a:xfrm>
          <a:custGeom>
            <a:avLst/>
            <a:gdLst/>
            <a:ahLst/>
            <a:cxnLst/>
            <a:rect l="l" t="t" r="r" b="b"/>
            <a:pathLst>
              <a:path w="284479" h="369570">
                <a:moveTo>
                  <a:pt x="187188" y="0"/>
                </a:moveTo>
                <a:lnTo>
                  <a:pt x="256784" y="0"/>
                </a:lnTo>
                <a:lnTo>
                  <a:pt x="256784" y="25781"/>
                </a:lnTo>
                <a:lnTo>
                  <a:pt x="284343" y="25781"/>
                </a:lnTo>
                <a:lnTo>
                  <a:pt x="284343" y="72009"/>
                </a:lnTo>
                <a:lnTo>
                  <a:pt x="256784" y="72009"/>
                </a:lnTo>
                <a:lnTo>
                  <a:pt x="256784" y="363220"/>
                </a:lnTo>
                <a:lnTo>
                  <a:pt x="192141" y="363220"/>
                </a:lnTo>
                <a:lnTo>
                  <a:pt x="192141" y="324612"/>
                </a:lnTo>
                <a:lnTo>
                  <a:pt x="183680" y="335146"/>
                </a:lnTo>
                <a:lnTo>
                  <a:pt x="149324" y="359549"/>
                </a:lnTo>
                <a:lnTo>
                  <a:pt x="114997" y="369032"/>
                </a:lnTo>
                <a:lnTo>
                  <a:pt x="100671" y="368371"/>
                </a:lnTo>
                <a:lnTo>
                  <a:pt x="63536" y="357689"/>
                </a:lnTo>
                <a:lnTo>
                  <a:pt x="33377" y="334012"/>
                </a:lnTo>
                <a:lnTo>
                  <a:pt x="9168" y="292360"/>
                </a:lnTo>
                <a:lnTo>
                  <a:pt x="932" y="253521"/>
                </a:lnTo>
                <a:lnTo>
                  <a:pt x="0" y="239042"/>
                </a:lnTo>
                <a:lnTo>
                  <a:pt x="343" y="222111"/>
                </a:lnTo>
                <a:lnTo>
                  <a:pt x="6042" y="179071"/>
                </a:lnTo>
                <a:lnTo>
                  <a:pt x="24527" y="137211"/>
                </a:lnTo>
                <a:lnTo>
                  <a:pt x="61970" y="105128"/>
                </a:lnTo>
                <a:lnTo>
                  <a:pt x="99074" y="94649"/>
                </a:lnTo>
                <a:lnTo>
                  <a:pt x="114655" y="95105"/>
                </a:lnTo>
                <a:lnTo>
                  <a:pt x="153121" y="104496"/>
                </a:lnTo>
                <a:lnTo>
                  <a:pt x="182572" y="125796"/>
                </a:lnTo>
                <a:lnTo>
                  <a:pt x="187188" y="72009"/>
                </a:lnTo>
                <a:lnTo>
                  <a:pt x="112004" y="72009"/>
                </a:lnTo>
                <a:lnTo>
                  <a:pt x="112004" y="25781"/>
                </a:lnTo>
                <a:lnTo>
                  <a:pt x="187188" y="25781"/>
                </a:lnTo>
                <a:lnTo>
                  <a:pt x="187188" y="0"/>
                </a:lnTo>
                <a:close/>
              </a:path>
            </a:pathLst>
          </a:custGeom>
          <a:ln w="12192">
            <a:solidFill>
              <a:srgbClr val="FF54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586214" y="5074030"/>
            <a:ext cx="1305777" cy="48215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2955" y="2209800"/>
            <a:ext cx="3657600" cy="990600"/>
          </a:xfrm>
          <a:custGeom>
            <a:avLst/>
            <a:gdLst/>
            <a:ahLst/>
            <a:cxnLst/>
            <a:rect l="l" t="t" r="r" b="b"/>
            <a:pathLst>
              <a:path w="3657600" h="990600">
                <a:moveTo>
                  <a:pt x="0" y="990600"/>
                </a:moveTo>
                <a:lnTo>
                  <a:pt x="3657600" y="990600"/>
                </a:lnTo>
                <a:lnTo>
                  <a:pt x="3657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2955" y="3268853"/>
            <a:ext cx="3657600" cy="990600"/>
          </a:xfrm>
          <a:custGeom>
            <a:avLst/>
            <a:gdLst/>
            <a:ahLst/>
            <a:cxnLst/>
            <a:rect l="l" t="t" r="r" b="b"/>
            <a:pathLst>
              <a:path w="3657600" h="990600">
                <a:moveTo>
                  <a:pt x="0" y="990600"/>
                </a:moveTo>
                <a:lnTo>
                  <a:pt x="3657600" y="990600"/>
                </a:lnTo>
                <a:lnTo>
                  <a:pt x="3657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2955" y="434340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0" y="1828800"/>
                </a:moveTo>
                <a:lnTo>
                  <a:pt x="3657600" y="1828800"/>
                </a:lnTo>
                <a:lnTo>
                  <a:pt x="36576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ln w="3175">
            <a:solidFill>
              <a:srgbClr val="FF63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40580" y="2698750"/>
            <a:ext cx="1378585" cy="58419"/>
          </a:xfrm>
          <a:custGeom>
            <a:avLst/>
            <a:gdLst/>
            <a:ahLst/>
            <a:cxnLst/>
            <a:rect l="l" t="t" r="r" b="b"/>
            <a:pathLst>
              <a:path w="1378585" h="58419">
                <a:moveTo>
                  <a:pt x="1378204" y="0"/>
                </a:moveTo>
                <a:lnTo>
                  <a:pt x="1327404" y="0"/>
                </a:lnTo>
                <a:lnTo>
                  <a:pt x="1327404" y="12700"/>
                </a:lnTo>
                <a:lnTo>
                  <a:pt x="1378204" y="12700"/>
                </a:lnTo>
                <a:lnTo>
                  <a:pt x="1378204" y="0"/>
                </a:lnTo>
                <a:close/>
              </a:path>
              <a:path w="1378585" h="58419">
                <a:moveTo>
                  <a:pt x="1289304" y="0"/>
                </a:moveTo>
                <a:lnTo>
                  <a:pt x="1238504" y="0"/>
                </a:lnTo>
                <a:lnTo>
                  <a:pt x="1238504" y="12700"/>
                </a:lnTo>
                <a:lnTo>
                  <a:pt x="1289304" y="12700"/>
                </a:lnTo>
                <a:lnTo>
                  <a:pt x="1289304" y="0"/>
                </a:lnTo>
                <a:close/>
              </a:path>
              <a:path w="1378585" h="58419">
                <a:moveTo>
                  <a:pt x="1200404" y="0"/>
                </a:moveTo>
                <a:lnTo>
                  <a:pt x="1149604" y="0"/>
                </a:lnTo>
                <a:lnTo>
                  <a:pt x="1149604" y="12700"/>
                </a:lnTo>
                <a:lnTo>
                  <a:pt x="1200404" y="12700"/>
                </a:lnTo>
                <a:lnTo>
                  <a:pt x="1200404" y="0"/>
                </a:lnTo>
                <a:close/>
              </a:path>
              <a:path w="1378585" h="58419">
                <a:moveTo>
                  <a:pt x="1111504" y="0"/>
                </a:moveTo>
                <a:lnTo>
                  <a:pt x="1060704" y="0"/>
                </a:lnTo>
                <a:lnTo>
                  <a:pt x="1060704" y="12700"/>
                </a:lnTo>
                <a:lnTo>
                  <a:pt x="1111504" y="12700"/>
                </a:lnTo>
                <a:lnTo>
                  <a:pt x="1111504" y="0"/>
                </a:lnTo>
                <a:close/>
              </a:path>
              <a:path w="1378585" h="58419">
                <a:moveTo>
                  <a:pt x="1022604" y="0"/>
                </a:moveTo>
                <a:lnTo>
                  <a:pt x="971804" y="0"/>
                </a:lnTo>
                <a:lnTo>
                  <a:pt x="971804" y="12700"/>
                </a:lnTo>
                <a:lnTo>
                  <a:pt x="1022604" y="12700"/>
                </a:lnTo>
                <a:lnTo>
                  <a:pt x="1022604" y="0"/>
                </a:lnTo>
                <a:close/>
              </a:path>
              <a:path w="1378585" h="58419">
                <a:moveTo>
                  <a:pt x="933704" y="0"/>
                </a:moveTo>
                <a:lnTo>
                  <a:pt x="882904" y="0"/>
                </a:lnTo>
                <a:lnTo>
                  <a:pt x="882904" y="12700"/>
                </a:lnTo>
                <a:lnTo>
                  <a:pt x="933704" y="12700"/>
                </a:lnTo>
                <a:lnTo>
                  <a:pt x="933704" y="0"/>
                </a:lnTo>
                <a:close/>
              </a:path>
              <a:path w="1378585" h="58419">
                <a:moveTo>
                  <a:pt x="844804" y="0"/>
                </a:moveTo>
                <a:lnTo>
                  <a:pt x="794004" y="0"/>
                </a:lnTo>
                <a:lnTo>
                  <a:pt x="794004" y="12700"/>
                </a:lnTo>
                <a:lnTo>
                  <a:pt x="844804" y="12700"/>
                </a:lnTo>
                <a:lnTo>
                  <a:pt x="844804" y="0"/>
                </a:lnTo>
                <a:close/>
              </a:path>
              <a:path w="1378585" h="58419">
                <a:moveTo>
                  <a:pt x="755904" y="0"/>
                </a:moveTo>
                <a:lnTo>
                  <a:pt x="705104" y="0"/>
                </a:lnTo>
                <a:lnTo>
                  <a:pt x="705104" y="12700"/>
                </a:lnTo>
                <a:lnTo>
                  <a:pt x="755904" y="12700"/>
                </a:lnTo>
                <a:lnTo>
                  <a:pt x="755904" y="0"/>
                </a:lnTo>
                <a:close/>
              </a:path>
              <a:path w="1378585" h="58419">
                <a:moveTo>
                  <a:pt x="667004" y="0"/>
                </a:moveTo>
                <a:lnTo>
                  <a:pt x="616204" y="0"/>
                </a:lnTo>
                <a:lnTo>
                  <a:pt x="616204" y="12700"/>
                </a:lnTo>
                <a:lnTo>
                  <a:pt x="667004" y="12700"/>
                </a:lnTo>
                <a:lnTo>
                  <a:pt x="667004" y="0"/>
                </a:lnTo>
                <a:close/>
              </a:path>
              <a:path w="1378585" h="58419">
                <a:moveTo>
                  <a:pt x="578104" y="0"/>
                </a:moveTo>
                <a:lnTo>
                  <a:pt x="527304" y="0"/>
                </a:lnTo>
                <a:lnTo>
                  <a:pt x="527304" y="12700"/>
                </a:lnTo>
                <a:lnTo>
                  <a:pt x="578104" y="12700"/>
                </a:lnTo>
                <a:lnTo>
                  <a:pt x="578104" y="0"/>
                </a:lnTo>
                <a:close/>
              </a:path>
              <a:path w="1378585" h="58419">
                <a:moveTo>
                  <a:pt x="489204" y="0"/>
                </a:moveTo>
                <a:lnTo>
                  <a:pt x="438404" y="0"/>
                </a:lnTo>
                <a:lnTo>
                  <a:pt x="438404" y="12700"/>
                </a:lnTo>
                <a:lnTo>
                  <a:pt x="489204" y="12700"/>
                </a:lnTo>
                <a:lnTo>
                  <a:pt x="489204" y="0"/>
                </a:lnTo>
                <a:close/>
              </a:path>
              <a:path w="1378585" h="58419">
                <a:moveTo>
                  <a:pt x="400304" y="0"/>
                </a:moveTo>
                <a:lnTo>
                  <a:pt x="349504" y="0"/>
                </a:lnTo>
                <a:lnTo>
                  <a:pt x="349504" y="12700"/>
                </a:lnTo>
                <a:lnTo>
                  <a:pt x="400304" y="12700"/>
                </a:lnTo>
                <a:lnTo>
                  <a:pt x="400304" y="0"/>
                </a:lnTo>
                <a:close/>
              </a:path>
              <a:path w="1378585" h="58419">
                <a:moveTo>
                  <a:pt x="311404" y="0"/>
                </a:moveTo>
                <a:lnTo>
                  <a:pt x="260604" y="0"/>
                </a:lnTo>
                <a:lnTo>
                  <a:pt x="260604" y="12700"/>
                </a:lnTo>
                <a:lnTo>
                  <a:pt x="311404" y="12700"/>
                </a:lnTo>
                <a:lnTo>
                  <a:pt x="311404" y="0"/>
                </a:lnTo>
                <a:close/>
              </a:path>
              <a:path w="1378585" h="58419">
                <a:moveTo>
                  <a:pt x="222504" y="0"/>
                </a:moveTo>
                <a:lnTo>
                  <a:pt x="171704" y="0"/>
                </a:lnTo>
                <a:lnTo>
                  <a:pt x="171704" y="12700"/>
                </a:lnTo>
                <a:lnTo>
                  <a:pt x="222504" y="12700"/>
                </a:lnTo>
                <a:lnTo>
                  <a:pt x="222504" y="0"/>
                </a:lnTo>
                <a:close/>
              </a:path>
              <a:path w="1378585" h="58419">
                <a:moveTo>
                  <a:pt x="88519" y="-45338"/>
                </a:moveTo>
                <a:lnTo>
                  <a:pt x="85598" y="-43561"/>
                </a:lnTo>
                <a:lnTo>
                  <a:pt x="0" y="6350"/>
                </a:lnTo>
                <a:lnTo>
                  <a:pt x="85598" y="56261"/>
                </a:lnTo>
                <a:lnTo>
                  <a:pt x="88519" y="58038"/>
                </a:lnTo>
                <a:lnTo>
                  <a:pt x="92456" y="57023"/>
                </a:lnTo>
                <a:lnTo>
                  <a:pt x="96012" y="50926"/>
                </a:lnTo>
                <a:lnTo>
                  <a:pt x="94996" y="47116"/>
                </a:lnTo>
                <a:lnTo>
                  <a:pt x="35995" y="12700"/>
                </a:lnTo>
                <a:lnTo>
                  <a:pt x="12573" y="12700"/>
                </a:lnTo>
                <a:lnTo>
                  <a:pt x="12573" y="0"/>
                </a:lnTo>
                <a:lnTo>
                  <a:pt x="35995" y="0"/>
                </a:lnTo>
                <a:lnTo>
                  <a:pt x="94996" y="-34416"/>
                </a:lnTo>
                <a:lnTo>
                  <a:pt x="96012" y="-38226"/>
                </a:lnTo>
                <a:lnTo>
                  <a:pt x="92456" y="-44323"/>
                </a:lnTo>
                <a:lnTo>
                  <a:pt x="88519" y="-45338"/>
                </a:lnTo>
                <a:close/>
              </a:path>
              <a:path w="1378585" h="58419">
                <a:moveTo>
                  <a:pt x="35995" y="0"/>
                </a:moveTo>
                <a:lnTo>
                  <a:pt x="12573" y="0"/>
                </a:lnTo>
                <a:lnTo>
                  <a:pt x="12573" y="12700"/>
                </a:lnTo>
                <a:lnTo>
                  <a:pt x="35995" y="12700"/>
                </a:lnTo>
                <a:lnTo>
                  <a:pt x="34471" y="11811"/>
                </a:lnTo>
                <a:lnTo>
                  <a:pt x="15748" y="11811"/>
                </a:lnTo>
                <a:lnTo>
                  <a:pt x="15748" y="888"/>
                </a:lnTo>
                <a:lnTo>
                  <a:pt x="34471" y="888"/>
                </a:lnTo>
                <a:lnTo>
                  <a:pt x="35995" y="0"/>
                </a:lnTo>
                <a:close/>
              </a:path>
              <a:path w="1378585" h="58419">
                <a:moveTo>
                  <a:pt x="44704" y="0"/>
                </a:moveTo>
                <a:lnTo>
                  <a:pt x="35995" y="0"/>
                </a:lnTo>
                <a:lnTo>
                  <a:pt x="25109" y="6350"/>
                </a:lnTo>
                <a:lnTo>
                  <a:pt x="35995" y="12700"/>
                </a:lnTo>
                <a:lnTo>
                  <a:pt x="44704" y="12700"/>
                </a:lnTo>
                <a:lnTo>
                  <a:pt x="44704" y="0"/>
                </a:lnTo>
                <a:close/>
              </a:path>
              <a:path w="1378585" h="58419">
                <a:moveTo>
                  <a:pt x="133604" y="0"/>
                </a:moveTo>
                <a:lnTo>
                  <a:pt x="82804" y="0"/>
                </a:lnTo>
                <a:lnTo>
                  <a:pt x="82804" y="12700"/>
                </a:lnTo>
                <a:lnTo>
                  <a:pt x="133604" y="12700"/>
                </a:lnTo>
                <a:lnTo>
                  <a:pt x="133604" y="0"/>
                </a:lnTo>
                <a:close/>
              </a:path>
              <a:path w="1378585" h="58419">
                <a:moveTo>
                  <a:pt x="15748" y="888"/>
                </a:moveTo>
                <a:lnTo>
                  <a:pt x="15748" y="11811"/>
                </a:lnTo>
                <a:lnTo>
                  <a:pt x="25109" y="6350"/>
                </a:lnTo>
                <a:lnTo>
                  <a:pt x="15748" y="888"/>
                </a:lnTo>
                <a:close/>
              </a:path>
              <a:path w="1378585" h="58419">
                <a:moveTo>
                  <a:pt x="25109" y="6350"/>
                </a:moveTo>
                <a:lnTo>
                  <a:pt x="15748" y="11811"/>
                </a:lnTo>
                <a:lnTo>
                  <a:pt x="34471" y="11811"/>
                </a:lnTo>
                <a:lnTo>
                  <a:pt x="25109" y="6350"/>
                </a:lnTo>
                <a:close/>
              </a:path>
              <a:path w="1378585" h="58419">
                <a:moveTo>
                  <a:pt x="34471" y="888"/>
                </a:moveTo>
                <a:lnTo>
                  <a:pt x="15748" y="888"/>
                </a:lnTo>
                <a:lnTo>
                  <a:pt x="25109" y="6350"/>
                </a:lnTo>
                <a:lnTo>
                  <a:pt x="34471" y="888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40580" y="3757803"/>
            <a:ext cx="1378585" cy="58419"/>
          </a:xfrm>
          <a:custGeom>
            <a:avLst/>
            <a:gdLst/>
            <a:ahLst/>
            <a:cxnLst/>
            <a:rect l="l" t="t" r="r" b="b"/>
            <a:pathLst>
              <a:path w="1378585" h="58420">
                <a:moveTo>
                  <a:pt x="1378204" y="0"/>
                </a:moveTo>
                <a:lnTo>
                  <a:pt x="1327404" y="0"/>
                </a:lnTo>
                <a:lnTo>
                  <a:pt x="1327404" y="12700"/>
                </a:lnTo>
                <a:lnTo>
                  <a:pt x="1378204" y="12700"/>
                </a:lnTo>
                <a:lnTo>
                  <a:pt x="1378204" y="0"/>
                </a:lnTo>
                <a:close/>
              </a:path>
              <a:path w="1378585" h="58420">
                <a:moveTo>
                  <a:pt x="1289304" y="0"/>
                </a:moveTo>
                <a:lnTo>
                  <a:pt x="1238504" y="0"/>
                </a:lnTo>
                <a:lnTo>
                  <a:pt x="1238504" y="12700"/>
                </a:lnTo>
                <a:lnTo>
                  <a:pt x="1289304" y="12700"/>
                </a:lnTo>
                <a:lnTo>
                  <a:pt x="1289304" y="0"/>
                </a:lnTo>
                <a:close/>
              </a:path>
              <a:path w="1378585" h="58420">
                <a:moveTo>
                  <a:pt x="1200404" y="0"/>
                </a:moveTo>
                <a:lnTo>
                  <a:pt x="1149604" y="0"/>
                </a:lnTo>
                <a:lnTo>
                  <a:pt x="1149604" y="12700"/>
                </a:lnTo>
                <a:lnTo>
                  <a:pt x="1200404" y="12700"/>
                </a:lnTo>
                <a:lnTo>
                  <a:pt x="1200404" y="0"/>
                </a:lnTo>
                <a:close/>
              </a:path>
              <a:path w="1378585" h="58420">
                <a:moveTo>
                  <a:pt x="1111504" y="0"/>
                </a:moveTo>
                <a:lnTo>
                  <a:pt x="1060704" y="0"/>
                </a:lnTo>
                <a:lnTo>
                  <a:pt x="1060704" y="12700"/>
                </a:lnTo>
                <a:lnTo>
                  <a:pt x="1111504" y="12700"/>
                </a:lnTo>
                <a:lnTo>
                  <a:pt x="1111504" y="0"/>
                </a:lnTo>
                <a:close/>
              </a:path>
              <a:path w="1378585" h="58420">
                <a:moveTo>
                  <a:pt x="1022604" y="0"/>
                </a:moveTo>
                <a:lnTo>
                  <a:pt x="971804" y="0"/>
                </a:lnTo>
                <a:lnTo>
                  <a:pt x="971804" y="12700"/>
                </a:lnTo>
                <a:lnTo>
                  <a:pt x="1022604" y="12700"/>
                </a:lnTo>
                <a:lnTo>
                  <a:pt x="1022604" y="0"/>
                </a:lnTo>
                <a:close/>
              </a:path>
              <a:path w="1378585" h="58420">
                <a:moveTo>
                  <a:pt x="933704" y="0"/>
                </a:moveTo>
                <a:lnTo>
                  <a:pt x="882904" y="0"/>
                </a:lnTo>
                <a:lnTo>
                  <a:pt x="882904" y="12700"/>
                </a:lnTo>
                <a:lnTo>
                  <a:pt x="933704" y="12700"/>
                </a:lnTo>
                <a:lnTo>
                  <a:pt x="933704" y="0"/>
                </a:lnTo>
                <a:close/>
              </a:path>
              <a:path w="1378585" h="58420">
                <a:moveTo>
                  <a:pt x="844804" y="0"/>
                </a:moveTo>
                <a:lnTo>
                  <a:pt x="794004" y="0"/>
                </a:lnTo>
                <a:lnTo>
                  <a:pt x="794004" y="12700"/>
                </a:lnTo>
                <a:lnTo>
                  <a:pt x="844804" y="12700"/>
                </a:lnTo>
                <a:lnTo>
                  <a:pt x="844804" y="0"/>
                </a:lnTo>
                <a:close/>
              </a:path>
              <a:path w="1378585" h="58420">
                <a:moveTo>
                  <a:pt x="755904" y="0"/>
                </a:moveTo>
                <a:lnTo>
                  <a:pt x="705104" y="0"/>
                </a:lnTo>
                <a:lnTo>
                  <a:pt x="705104" y="12700"/>
                </a:lnTo>
                <a:lnTo>
                  <a:pt x="755904" y="12700"/>
                </a:lnTo>
                <a:lnTo>
                  <a:pt x="755904" y="0"/>
                </a:lnTo>
                <a:close/>
              </a:path>
              <a:path w="1378585" h="58420">
                <a:moveTo>
                  <a:pt x="667004" y="0"/>
                </a:moveTo>
                <a:lnTo>
                  <a:pt x="616204" y="0"/>
                </a:lnTo>
                <a:lnTo>
                  <a:pt x="616204" y="12700"/>
                </a:lnTo>
                <a:lnTo>
                  <a:pt x="667004" y="12700"/>
                </a:lnTo>
                <a:lnTo>
                  <a:pt x="667004" y="0"/>
                </a:lnTo>
                <a:close/>
              </a:path>
              <a:path w="1378585" h="58420">
                <a:moveTo>
                  <a:pt x="578104" y="0"/>
                </a:moveTo>
                <a:lnTo>
                  <a:pt x="527304" y="0"/>
                </a:lnTo>
                <a:lnTo>
                  <a:pt x="527304" y="12700"/>
                </a:lnTo>
                <a:lnTo>
                  <a:pt x="578104" y="12700"/>
                </a:lnTo>
                <a:lnTo>
                  <a:pt x="578104" y="0"/>
                </a:lnTo>
                <a:close/>
              </a:path>
              <a:path w="1378585" h="58420">
                <a:moveTo>
                  <a:pt x="489204" y="0"/>
                </a:moveTo>
                <a:lnTo>
                  <a:pt x="438404" y="0"/>
                </a:lnTo>
                <a:lnTo>
                  <a:pt x="438404" y="12700"/>
                </a:lnTo>
                <a:lnTo>
                  <a:pt x="489204" y="12700"/>
                </a:lnTo>
                <a:lnTo>
                  <a:pt x="489204" y="0"/>
                </a:lnTo>
                <a:close/>
              </a:path>
              <a:path w="1378585" h="58420">
                <a:moveTo>
                  <a:pt x="400304" y="0"/>
                </a:moveTo>
                <a:lnTo>
                  <a:pt x="349504" y="0"/>
                </a:lnTo>
                <a:lnTo>
                  <a:pt x="349504" y="12700"/>
                </a:lnTo>
                <a:lnTo>
                  <a:pt x="400304" y="12700"/>
                </a:lnTo>
                <a:lnTo>
                  <a:pt x="400304" y="0"/>
                </a:lnTo>
                <a:close/>
              </a:path>
              <a:path w="1378585" h="58420">
                <a:moveTo>
                  <a:pt x="311404" y="0"/>
                </a:moveTo>
                <a:lnTo>
                  <a:pt x="260604" y="0"/>
                </a:lnTo>
                <a:lnTo>
                  <a:pt x="260604" y="12700"/>
                </a:lnTo>
                <a:lnTo>
                  <a:pt x="311404" y="12700"/>
                </a:lnTo>
                <a:lnTo>
                  <a:pt x="311404" y="0"/>
                </a:lnTo>
                <a:close/>
              </a:path>
              <a:path w="1378585" h="58420">
                <a:moveTo>
                  <a:pt x="222504" y="0"/>
                </a:moveTo>
                <a:lnTo>
                  <a:pt x="171704" y="0"/>
                </a:lnTo>
                <a:lnTo>
                  <a:pt x="171704" y="12700"/>
                </a:lnTo>
                <a:lnTo>
                  <a:pt x="222504" y="12700"/>
                </a:lnTo>
                <a:lnTo>
                  <a:pt x="222504" y="0"/>
                </a:lnTo>
                <a:close/>
              </a:path>
              <a:path w="1378585" h="58420">
                <a:moveTo>
                  <a:pt x="88519" y="-45338"/>
                </a:moveTo>
                <a:lnTo>
                  <a:pt x="85598" y="-43560"/>
                </a:lnTo>
                <a:lnTo>
                  <a:pt x="0" y="6350"/>
                </a:lnTo>
                <a:lnTo>
                  <a:pt x="85598" y="56261"/>
                </a:lnTo>
                <a:lnTo>
                  <a:pt x="88519" y="58039"/>
                </a:lnTo>
                <a:lnTo>
                  <a:pt x="92456" y="57023"/>
                </a:lnTo>
                <a:lnTo>
                  <a:pt x="96012" y="50927"/>
                </a:lnTo>
                <a:lnTo>
                  <a:pt x="94996" y="47117"/>
                </a:lnTo>
                <a:lnTo>
                  <a:pt x="35995" y="12700"/>
                </a:lnTo>
                <a:lnTo>
                  <a:pt x="12573" y="12700"/>
                </a:lnTo>
                <a:lnTo>
                  <a:pt x="12573" y="0"/>
                </a:lnTo>
                <a:lnTo>
                  <a:pt x="35995" y="0"/>
                </a:lnTo>
                <a:lnTo>
                  <a:pt x="94996" y="-34416"/>
                </a:lnTo>
                <a:lnTo>
                  <a:pt x="96012" y="-38226"/>
                </a:lnTo>
                <a:lnTo>
                  <a:pt x="92456" y="-44322"/>
                </a:lnTo>
                <a:lnTo>
                  <a:pt x="88519" y="-45338"/>
                </a:lnTo>
                <a:close/>
              </a:path>
              <a:path w="1378585" h="58420">
                <a:moveTo>
                  <a:pt x="35995" y="0"/>
                </a:moveTo>
                <a:lnTo>
                  <a:pt x="12573" y="0"/>
                </a:lnTo>
                <a:lnTo>
                  <a:pt x="12573" y="12700"/>
                </a:lnTo>
                <a:lnTo>
                  <a:pt x="35995" y="12700"/>
                </a:lnTo>
                <a:lnTo>
                  <a:pt x="34471" y="11811"/>
                </a:lnTo>
                <a:lnTo>
                  <a:pt x="15748" y="11811"/>
                </a:lnTo>
                <a:lnTo>
                  <a:pt x="15748" y="889"/>
                </a:lnTo>
                <a:lnTo>
                  <a:pt x="34471" y="889"/>
                </a:lnTo>
                <a:lnTo>
                  <a:pt x="35995" y="0"/>
                </a:lnTo>
                <a:close/>
              </a:path>
              <a:path w="1378585" h="58420">
                <a:moveTo>
                  <a:pt x="44704" y="0"/>
                </a:moveTo>
                <a:lnTo>
                  <a:pt x="35995" y="0"/>
                </a:lnTo>
                <a:lnTo>
                  <a:pt x="25109" y="6350"/>
                </a:lnTo>
                <a:lnTo>
                  <a:pt x="35995" y="12700"/>
                </a:lnTo>
                <a:lnTo>
                  <a:pt x="44704" y="12700"/>
                </a:lnTo>
                <a:lnTo>
                  <a:pt x="44704" y="0"/>
                </a:lnTo>
                <a:close/>
              </a:path>
              <a:path w="1378585" h="58420">
                <a:moveTo>
                  <a:pt x="133604" y="0"/>
                </a:moveTo>
                <a:lnTo>
                  <a:pt x="82804" y="0"/>
                </a:lnTo>
                <a:lnTo>
                  <a:pt x="82804" y="12700"/>
                </a:lnTo>
                <a:lnTo>
                  <a:pt x="133604" y="12700"/>
                </a:lnTo>
                <a:lnTo>
                  <a:pt x="133604" y="0"/>
                </a:lnTo>
                <a:close/>
              </a:path>
              <a:path w="1378585" h="58420">
                <a:moveTo>
                  <a:pt x="15748" y="889"/>
                </a:moveTo>
                <a:lnTo>
                  <a:pt x="15748" y="11811"/>
                </a:lnTo>
                <a:lnTo>
                  <a:pt x="25109" y="6350"/>
                </a:lnTo>
                <a:lnTo>
                  <a:pt x="15748" y="889"/>
                </a:lnTo>
                <a:close/>
              </a:path>
              <a:path w="1378585" h="58420">
                <a:moveTo>
                  <a:pt x="25109" y="6350"/>
                </a:moveTo>
                <a:lnTo>
                  <a:pt x="15748" y="11811"/>
                </a:lnTo>
                <a:lnTo>
                  <a:pt x="34471" y="11811"/>
                </a:lnTo>
                <a:lnTo>
                  <a:pt x="25109" y="6350"/>
                </a:lnTo>
                <a:close/>
              </a:path>
              <a:path w="1378585" h="58420">
                <a:moveTo>
                  <a:pt x="34471" y="889"/>
                </a:moveTo>
                <a:lnTo>
                  <a:pt x="15748" y="889"/>
                </a:lnTo>
                <a:lnTo>
                  <a:pt x="25109" y="6350"/>
                </a:lnTo>
                <a:lnTo>
                  <a:pt x="34471" y="88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40580" y="5251450"/>
            <a:ext cx="1378585" cy="58419"/>
          </a:xfrm>
          <a:custGeom>
            <a:avLst/>
            <a:gdLst/>
            <a:ahLst/>
            <a:cxnLst/>
            <a:rect l="l" t="t" r="r" b="b"/>
            <a:pathLst>
              <a:path w="1378585" h="58420">
                <a:moveTo>
                  <a:pt x="1378204" y="0"/>
                </a:moveTo>
                <a:lnTo>
                  <a:pt x="1327404" y="0"/>
                </a:lnTo>
                <a:lnTo>
                  <a:pt x="1327404" y="12700"/>
                </a:lnTo>
                <a:lnTo>
                  <a:pt x="1378204" y="12700"/>
                </a:lnTo>
                <a:lnTo>
                  <a:pt x="1378204" y="0"/>
                </a:lnTo>
                <a:close/>
              </a:path>
              <a:path w="1378585" h="58420">
                <a:moveTo>
                  <a:pt x="1289304" y="0"/>
                </a:moveTo>
                <a:lnTo>
                  <a:pt x="1238504" y="0"/>
                </a:lnTo>
                <a:lnTo>
                  <a:pt x="1238504" y="12700"/>
                </a:lnTo>
                <a:lnTo>
                  <a:pt x="1289304" y="12700"/>
                </a:lnTo>
                <a:lnTo>
                  <a:pt x="1289304" y="0"/>
                </a:lnTo>
                <a:close/>
              </a:path>
              <a:path w="1378585" h="58420">
                <a:moveTo>
                  <a:pt x="1200404" y="0"/>
                </a:moveTo>
                <a:lnTo>
                  <a:pt x="1149604" y="0"/>
                </a:lnTo>
                <a:lnTo>
                  <a:pt x="1149604" y="12700"/>
                </a:lnTo>
                <a:lnTo>
                  <a:pt x="1200404" y="12700"/>
                </a:lnTo>
                <a:lnTo>
                  <a:pt x="1200404" y="0"/>
                </a:lnTo>
                <a:close/>
              </a:path>
              <a:path w="1378585" h="58420">
                <a:moveTo>
                  <a:pt x="1111504" y="0"/>
                </a:moveTo>
                <a:lnTo>
                  <a:pt x="1060704" y="0"/>
                </a:lnTo>
                <a:lnTo>
                  <a:pt x="1060704" y="12700"/>
                </a:lnTo>
                <a:lnTo>
                  <a:pt x="1111504" y="12700"/>
                </a:lnTo>
                <a:lnTo>
                  <a:pt x="1111504" y="0"/>
                </a:lnTo>
                <a:close/>
              </a:path>
              <a:path w="1378585" h="58420">
                <a:moveTo>
                  <a:pt x="1022604" y="0"/>
                </a:moveTo>
                <a:lnTo>
                  <a:pt x="971804" y="0"/>
                </a:lnTo>
                <a:lnTo>
                  <a:pt x="971804" y="12700"/>
                </a:lnTo>
                <a:lnTo>
                  <a:pt x="1022604" y="12700"/>
                </a:lnTo>
                <a:lnTo>
                  <a:pt x="1022604" y="0"/>
                </a:lnTo>
                <a:close/>
              </a:path>
              <a:path w="1378585" h="58420">
                <a:moveTo>
                  <a:pt x="933704" y="0"/>
                </a:moveTo>
                <a:lnTo>
                  <a:pt x="882904" y="0"/>
                </a:lnTo>
                <a:lnTo>
                  <a:pt x="882904" y="12700"/>
                </a:lnTo>
                <a:lnTo>
                  <a:pt x="933704" y="12700"/>
                </a:lnTo>
                <a:lnTo>
                  <a:pt x="933704" y="0"/>
                </a:lnTo>
                <a:close/>
              </a:path>
              <a:path w="1378585" h="58420">
                <a:moveTo>
                  <a:pt x="844804" y="0"/>
                </a:moveTo>
                <a:lnTo>
                  <a:pt x="794004" y="0"/>
                </a:lnTo>
                <a:lnTo>
                  <a:pt x="794004" y="12700"/>
                </a:lnTo>
                <a:lnTo>
                  <a:pt x="844804" y="12700"/>
                </a:lnTo>
                <a:lnTo>
                  <a:pt x="844804" y="0"/>
                </a:lnTo>
                <a:close/>
              </a:path>
              <a:path w="1378585" h="58420">
                <a:moveTo>
                  <a:pt x="755904" y="0"/>
                </a:moveTo>
                <a:lnTo>
                  <a:pt x="705104" y="0"/>
                </a:lnTo>
                <a:lnTo>
                  <a:pt x="705104" y="12700"/>
                </a:lnTo>
                <a:lnTo>
                  <a:pt x="755904" y="12700"/>
                </a:lnTo>
                <a:lnTo>
                  <a:pt x="755904" y="0"/>
                </a:lnTo>
                <a:close/>
              </a:path>
              <a:path w="1378585" h="58420">
                <a:moveTo>
                  <a:pt x="667004" y="0"/>
                </a:moveTo>
                <a:lnTo>
                  <a:pt x="616204" y="0"/>
                </a:lnTo>
                <a:lnTo>
                  <a:pt x="616204" y="12700"/>
                </a:lnTo>
                <a:lnTo>
                  <a:pt x="667004" y="12700"/>
                </a:lnTo>
                <a:lnTo>
                  <a:pt x="667004" y="0"/>
                </a:lnTo>
                <a:close/>
              </a:path>
              <a:path w="1378585" h="58420">
                <a:moveTo>
                  <a:pt x="578104" y="0"/>
                </a:moveTo>
                <a:lnTo>
                  <a:pt x="527304" y="0"/>
                </a:lnTo>
                <a:lnTo>
                  <a:pt x="527304" y="12700"/>
                </a:lnTo>
                <a:lnTo>
                  <a:pt x="578104" y="12700"/>
                </a:lnTo>
                <a:lnTo>
                  <a:pt x="578104" y="0"/>
                </a:lnTo>
                <a:close/>
              </a:path>
              <a:path w="1378585" h="58420">
                <a:moveTo>
                  <a:pt x="489204" y="0"/>
                </a:moveTo>
                <a:lnTo>
                  <a:pt x="438404" y="0"/>
                </a:lnTo>
                <a:lnTo>
                  <a:pt x="438404" y="12700"/>
                </a:lnTo>
                <a:lnTo>
                  <a:pt x="489204" y="12700"/>
                </a:lnTo>
                <a:lnTo>
                  <a:pt x="489204" y="0"/>
                </a:lnTo>
                <a:close/>
              </a:path>
              <a:path w="1378585" h="58420">
                <a:moveTo>
                  <a:pt x="400304" y="0"/>
                </a:moveTo>
                <a:lnTo>
                  <a:pt x="349504" y="0"/>
                </a:lnTo>
                <a:lnTo>
                  <a:pt x="349504" y="12700"/>
                </a:lnTo>
                <a:lnTo>
                  <a:pt x="400304" y="12700"/>
                </a:lnTo>
                <a:lnTo>
                  <a:pt x="400304" y="0"/>
                </a:lnTo>
                <a:close/>
              </a:path>
              <a:path w="1378585" h="58420">
                <a:moveTo>
                  <a:pt x="311404" y="0"/>
                </a:moveTo>
                <a:lnTo>
                  <a:pt x="260604" y="0"/>
                </a:lnTo>
                <a:lnTo>
                  <a:pt x="260604" y="12700"/>
                </a:lnTo>
                <a:lnTo>
                  <a:pt x="311404" y="12700"/>
                </a:lnTo>
                <a:lnTo>
                  <a:pt x="311404" y="0"/>
                </a:lnTo>
                <a:close/>
              </a:path>
              <a:path w="1378585" h="58420">
                <a:moveTo>
                  <a:pt x="222504" y="0"/>
                </a:moveTo>
                <a:lnTo>
                  <a:pt x="171704" y="0"/>
                </a:lnTo>
                <a:lnTo>
                  <a:pt x="171704" y="12700"/>
                </a:lnTo>
                <a:lnTo>
                  <a:pt x="222504" y="12700"/>
                </a:lnTo>
                <a:lnTo>
                  <a:pt x="222504" y="0"/>
                </a:lnTo>
                <a:close/>
              </a:path>
              <a:path w="1378585" h="58420">
                <a:moveTo>
                  <a:pt x="88519" y="-45338"/>
                </a:moveTo>
                <a:lnTo>
                  <a:pt x="85598" y="-43561"/>
                </a:lnTo>
                <a:lnTo>
                  <a:pt x="0" y="6350"/>
                </a:lnTo>
                <a:lnTo>
                  <a:pt x="85598" y="56261"/>
                </a:lnTo>
                <a:lnTo>
                  <a:pt x="88519" y="58038"/>
                </a:lnTo>
                <a:lnTo>
                  <a:pt x="92456" y="57022"/>
                </a:lnTo>
                <a:lnTo>
                  <a:pt x="96012" y="50927"/>
                </a:lnTo>
                <a:lnTo>
                  <a:pt x="94996" y="47116"/>
                </a:lnTo>
                <a:lnTo>
                  <a:pt x="35995" y="12700"/>
                </a:lnTo>
                <a:lnTo>
                  <a:pt x="12573" y="12700"/>
                </a:lnTo>
                <a:lnTo>
                  <a:pt x="12573" y="0"/>
                </a:lnTo>
                <a:lnTo>
                  <a:pt x="35995" y="0"/>
                </a:lnTo>
                <a:lnTo>
                  <a:pt x="94996" y="-34417"/>
                </a:lnTo>
                <a:lnTo>
                  <a:pt x="96012" y="-38226"/>
                </a:lnTo>
                <a:lnTo>
                  <a:pt x="92456" y="-44323"/>
                </a:lnTo>
                <a:lnTo>
                  <a:pt x="88519" y="-45338"/>
                </a:lnTo>
                <a:close/>
              </a:path>
              <a:path w="1378585" h="58420">
                <a:moveTo>
                  <a:pt x="35995" y="0"/>
                </a:moveTo>
                <a:lnTo>
                  <a:pt x="12573" y="0"/>
                </a:lnTo>
                <a:lnTo>
                  <a:pt x="12573" y="12700"/>
                </a:lnTo>
                <a:lnTo>
                  <a:pt x="35995" y="12700"/>
                </a:lnTo>
                <a:lnTo>
                  <a:pt x="34471" y="11811"/>
                </a:lnTo>
                <a:lnTo>
                  <a:pt x="15748" y="11811"/>
                </a:lnTo>
                <a:lnTo>
                  <a:pt x="15748" y="888"/>
                </a:lnTo>
                <a:lnTo>
                  <a:pt x="34471" y="888"/>
                </a:lnTo>
                <a:lnTo>
                  <a:pt x="35995" y="0"/>
                </a:lnTo>
                <a:close/>
              </a:path>
              <a:path w="1378585" h="58420">
                <a:moveTo>
                  <a:pt x="44704" y="0"/>
                </a:moveTo>
                <a:lnTo>
                  <a:pt x="35995" y="0"/>
                </a:lnTo>
                <a:lnTo>
                  <a:pt x="25109" y="6350"/>
                </a:lnTo>
                <a:lnTo>
                  <a:pt x="35995" y="12700"/>
                </a:lnTo>
                <a:lnTo>
                  <a:pt x="44704" y="12700"/>
                </a:lnTo>
                <a:lnTo>
                  <a:pt x="44704" y="0"/>
                </a:lnTo>
                <a:close/>
              </a:path>
              <a:path w="1378585" h="58420">
                <a:moveTo>
                  <a:pt x="133604" y="0"/>
                </a:moveTo>
                <a:lnTo>
                  <a:pt x="82804" y="0"/>
                </a:lnTo>
                <a:lnTo>
                  <a:pt x="82804" y="12700"/>
                </a:lnTo>
                <a:lnTo>
                  <a:pt x="133604" y="12700"/>
                </a:lnTo>
                <a:lnTo>
                  <a:pt x="133604" y="0"/>
                </a:lnTo>
                <a:close/>
              </a:path>
              <a:path w="1378585" h="58420">
                <a:moveTo>
                  <a:pt x="15748" y="888"/>
                </a:moveTo>
                <a:lnTo>
                  <a:pt x="15748" y="11811"/>
                </a:lnTo>
                <a:lnTo>
                  <a:pt x="25109" y="6350"/>
                </a:lnTo>
                <a:lnTo>
                  <a:pt x="15748" y="888"/>
                </a:lnTo>
                <a:close/>
              </a:path>
              <a:path w="1378585" h="58420">
                <a:moveTo>
                  <a:pt x="25109" y="6350"/>
                </a:moveTo>
                <a:lnTo>
                  <a:pt x="15748" y="11811"/>
                </a:lnTo>
                <a:lnTo>
                  <a:pt x="34471" y="11811"/>
                </a:lnTo>
                <a:lnTo>
                  <a:pt x="25109" y="6350"/>
                </a:lnTo>
                <a:close/>
              </a:path>
              <a:path w="1378585" h="58420">
                <a:moveTo>
                  <a:pt x="34471" y="888"/>
                </a:moveTo>
                <a:lnTo>
                  <a:pt x="15748" y="888"/>
                </a:lnTo>
                <a:lnTo>
                  <a:pt x="25109" y="6350"/>
                </a:lnTo>
                <a:lnTo>
                  <a:pt x="34471" y="888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5248" y="213359"/>
            <a:ext cx="1629155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6723" y="109728"/>
            <a:ext cx="653796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2840" y="213359"/>
            <a:ext cx="11323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749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9035" y="213359"/>
            <a:ext cx="883919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5276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KH</a:t>
            </a:r>
            <a:r>
              <a:rPr sz="2550" spc="-15" dirty="0">
                <a:latin typeface="Segoe UI"/>
                <a:cs typeface="Segoe UI"/>
              </a:rPr>
              <a:t>Ô</a:t>
            </a:r>
            <a:r>
              <a:rPr sz="2550" dirty="0">
                <a:latin typeface="Segoe UI"/>
                <a:cs typeface="Segoe UI"/>
              </a:rPr>
              <a:t>NG</a:t>
            </a:r>
            <a:r>
              <a:rPr sz="2550" spc="210" dirty="0">
                <a:latin typeface="Segoe UI"/>
                <a:cs typeface="Segoe UI"/>
              </a:rPr>
              <a:t> </a:t>
            </a:r>
            <a:r>
              <a:rPr sz="2550" dirty="0"/>
              <a:t>THỨ</a:t>
            </a:r>
            <a:r>
              <a:rPr sz="2550" spc="185" dirty="0"/>
              <a:t> </a:t>
            </a:r>
            <a:r>
              <a:rPr sz="2550" dirty="0"/>
              <a:t>TỰ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099" y="940689"/>
            <a:ext cx="11254740" cy="468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Sử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dụng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&lt;ul&gt;</a:t>
            </a:r>
            <a:r>
              <a:rPr sz="2800" b="1" spc="1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kết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hợp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với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&lt;li&gt;</a:t>
            </a:r>
            <a:r>
              <a:rPr sz="2800" b="1" spc="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đ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ể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tạo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danh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sách</a:t>
            </a:r>
            <a:endParaRPr sz="2800" dirty="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Thuộc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tính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CS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S</a:t>
            </a:r>
            <a:r>
              <a:rPr sz="2800" spc="2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lis</a:t>
            </a:r>
            <a:r>
              <a:rPr sz="28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-</a:t>
            </a: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28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yl</a:t>
            </a:r>
            <a:r>
              <a:rPr sz="2800" b="1" spc="-3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-type</a:t>
            </a:r>
            <a:r>
              <a:rPr sz="2800" b="1" spc="6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giúp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tạo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các kiểu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danh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sá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h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kh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á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nhau</a:t>
            </a:r>
            <a:endParaRPr sz="2800" dirty="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670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Cá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giá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trị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của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lis</a:t>
            </a:r>
            <a:r>
              <a:rPr sz="28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-</a:t>
            </a: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s</a:t>
            </a:r>
            <a:r>
              <a:rPr sz="2800" b="1" spc="-10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yl</a:t>
            </a:r>
            <a:r>
              <a:rPr sz="2800" b="1" spc="-3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-type</a:t>
            </a:r>
            <a:r>
              <a:rPr sz="2800" b="1" spc="5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 dirty="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59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b="1" spc="-5" dirty="0">
                <a:latin typeface="Segoe UI"/>
                <a:cs typeface="Segoe UI"/>
              </a:rPr>
              <a:t>Disc</a:t>
            </a:r>
            <a:endParaRPr sz="2400" dirty="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Chấm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-20" dirty="0">
                <a:latin typeface="Segoe UI"/>
                <a:cs typeface="Segoe UI"/>
              </a:rPr>
              <a:t>r</a:t>
            </a:r>
            <a:r>
              <a:rPr sz="2000" dirty="0">
                <a:latin typeface="Segoe UI"/>
                <a:cs typeface="Segoe UI"/>
              </a:rPr>
              <a:t>òn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đặc</a:t>
            </a: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b="1" spc="-15" dirty="0">
                <a:latin typeface="Segoe UI"/>
                <a:cs typeface="Segoe UI"/>
              </a:rPr>
              <a:t>Square</a:t>
            </a:r>
            <a:endParaRPr sz="2400" dirty="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4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Chấm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v</a:t>
            </a:r>
          </a:p>
          <a:p>
            <a:pPr marL="631190" lvl="1" indent="-309245">
              <a:lnSpc>
                <a:spcPct val="100000"/>
              </a:lnSpc>
              <a:spcBef>
                <a:spcPts val="570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b="1" dirty="0">
                <a:latin typeface="Segoe UI"/>
                <a:cs typeface="Segoe UI"/>
              </a:rPr>
              <a:t>Circle</a:t>
            </a:r>
            <a:endParaRPr sz="2400" dirty="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Chấm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</a:t>
            </a:r>
            <a:r>
              <a:rPr sz="2000" spc="-20" dirty="0">
                <a:latin typeface="Segoe UI"/>
                <a:cs typeface="Segoe UI"/>
              </a:rPr>
              <a:t>r</a:t>
            </a:r>
            <a:r>
              <a:rPr sz="2000" dirty="0">
                <a:latin typeface="Segoe UI"/>
                <a:cs typeface="Segoe UI"/>
              </a:rPr>
              <a:t>òn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rỗng</a:t>
            </a:r>
          </a:p>
          <a:p>
            <a:pPr marL="631190" lvl="1" indent="-309245">
              <a:lnSpc>
                <a:spcPct val="100000"/>
              </a:lnSpc>
              <a:spcBef>
                <a:spcPts val="57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b="1" dirty="0">
                <a:latin typeface="Segoe UI"/>
                <a:cs typeface="Segoe UI"/>
              </a:rPr>
              <a:t>None</a:t>
            </a:r>
            <a:endParaRPr sz="2400" dirty="0">
              <a:latin typeface="Segoe UI"/>
              <a:cs typeface="Segoe UI"/>
            </a:endParaRPr>
          </a:p>
          <a:p>
            <a:pPr marL="1001394" lvl="2" indent="-309245">
              <a:lnSpc>
                <a:spcPct val="100000"/>
              </a:lnSpc>
              <a:spcBef>
                <a:spcPts val="480"/>
              </a:spcBef>
              <a:buClr>
                <a:srgbClr val="FF6300"/>
              </a:buClr>
              <a:buFont typeface="Arial"/>
              <a:buChar char="•"/>
              <a:tabLst>
                <a:tab pos="1002030" algn="l"/>
              </a:tabLst>
            </a:pPr>
            <a:r>
              <a:rPr sz="2000" dirty="0">
                <a:latin typeface="Segoe UI"/>
                <a:cs typeface="Segoe UI"/>
              </a:rPr>
              <a:t>Ki</a:t>
            </a:r>
            <a:r>
              <a:rPr sz="2000" spc="-10" dirty="0">
                <a:latin typeface="Segoe UI"/>
                <a:cs typeface="Segoe UI"/>
              </a:rPr>
              <a:t>ể</a:t>
            </a:r>
            <a:r>
              <a:rPr sz="2000" dirty="0">
                <a:latin typeface="Segoe UI"/>
                <a:cs typeface="Segoe UI"/>
              </a:rPr>
              <a:t>u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danh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sách</a:t>
            </a:r>
            <a:endParaRPr sz="2000" dirty="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1162" y="3699255"/>
            <a:ext cx="2824480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u</a:t>
            </a:r>
            <a:r>
              <a:rPr sz="2000" spc="5" dirty="0">
                <a:latin typeface="Segoe UI"/>
                <a:cs typeface="Segoe UI"/>
              </a:rPr>
              <a:t>ô</a:t>
            </a:r>
            <a:r>
              <a:rPr sz="2000" dirty="0">
                <a:latin typeface="Segoe UI"/>
                <a:cs typeface="Segoe UI"/>
              </a:rPr>
              <a:t>ng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đặc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88022" y="3023678"/>
            <a:ext cx="4675378" cy="1788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0661" y="3070986"/>
            <a:ext cx="4685030" cy="1798320"/>
          </a:xfrm>
          <a:custGeom>
            <a:avLst/>
            <a:gdLst/>
            <a:ahLst/>
            <a:cxnLst/>
            <a:rect l="l" t="t" r="r" b="b"/>
            <a:pathLst>
              <a:path w="4685030" h="1798320">
                <a:moveTo>
                  <a:pt x="0" y="1797812"/>
                </a:moveTo>
                <a:lnTo>
                  <a:pt x="4684903" y="1797812"/>
                </a:lnTo>
                <a:lnTo>
                  <a:pt x="4684903" y="0"/>
                </a:lnTo>
                <a:lnTo>
                  <a:pt x="0" y="0"/>
                </a:lnTo>
                <a:lnTo>
                  <a:pt x="0" y="179781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2401" y="3070986"/>
            <a:ext cx="2819400" cy="15900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48491" y="3118038"/>
            <a:ext cx="2828925" cy="1599565"/>
          </a:xfrm>
          <a:custGeom>
            <a:avLst/>
            <a:gdLst/>
            <a:ahLst/>
            <a:cxnLst/>
            <a:rect l="l" t="t" r="r" b="b"/>
            <a:pathLst>
              <a:path w="2828925" h="1599564">
                <a:moveTo>
                  <a:pt x="0" y="1599564"/>
                </a:moveTo>
                <a:lnTo>
                  <a:pt x="2828925" y="1599564"/>
                </a:lnTo>
                <a:lnTo>
                  <a:pt x="2828925" y="0"/>
                </a:lnTo>
                <a:lnTo>
                  <a:pt x="0" y="0"/>
                </a:lnTo>
                <a:lnTo>
                  <a:pt x="0" y="1599564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81801" y="3814317"/>
            <a:ext cx="506730" cy="103505"/>
          </a:xfrm>
          <a:custGeom>
            <a:avLst/>
            <a:gdLst/>
            <a:ahLst/>
            <a:cxnLst/>
            <a:rect l="l" t="t" r="r" b="b"/>
            <a:pathLst>
              <a:path w="506729" h="103504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5" y="102361"/>
                </a:lnTo>
                <a:lnTo>
                  <a:pt x="96012" y="96265"/>
                </a:lnTo>
                <a:lnTo>
                  <a:pt x="94996" y="92328"/>
                </a:lnTo>
                <a:lnTo>
                  <a:pt x="91948" y="90677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6984"/>
                </a:lnTo>
                <a:lnTo>
                  <a:pt x="94234" y="4063"/>
                </a:lnTo>
                <a:lnTo>
                  <a:pt x="92455" y="1015"/>
                </a:lnTo>
                <a:lnTo>
                  <a:pt x="88646" y="0"/>
                </a:lnTo>
                <a:close/>
              </a:path>
              <a:path w="506729" h="103504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49"/>
                </a:lnTo>
                <a:lnTo>
                  <a:pt x="15748" y="57149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506729" h="103504">
                <a:moveTo>
                  <a:pt x="506222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506222" y="58038"/>
                </a:lnTo>
                <a:lnTo>
                  <a:pt x="506222" y="45338"/>
                </a:lnTo>
                <a:close/>
              </a:path>
              <a:path w="506729" h="103504">
                <a:moveTo>
                  <a:pt x="15748" y="46227"/>
                </a:moveTo>
                <a:lnTo>
                  <a:pt x="15748" y="57149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506729" h="103504">
                <a:moveTo>
                  <a:pt x="25109" y="51688"/>
                </a:moveTo>
                <a:lnTo>
                  <a:pt x="15748" y="57149"/>
                </a:lnTo>
                <a:lnTo>
                  <a:pt x="34471" y="57149"/>
                </a:lnTo>
                <a:lnTo>
                  <a:pt x="25109" y="51688"/>
                </a:lnTo>
                <a:close/>
              </a:path>
              <a:path w="506729" h="103504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181" y="4648249"/>
            <a:ext cx="11475085" cy="2108835"/>
          </a:xfrm>
          <a:custGeom>
            <a:avLst/>
            <a:gdLst/>
            <a:ahLst/>
            <a:cxnLst/>
            <a:rect l="l" t="t" r="r" b="b"/>
            <a:pathLst>
              <a:path w="11475085" h="2108834">
                <a:moveTo>
                  <a:pt x="0" y="2108707"/>
                </a:moveTo>
                <a:lnTo>
                  <a:pt x="11474831" y="2108707"/>
                </a:lnTo>
                <a:lnTo>
                  <a:pt x="11474831" y="0"/>
                </a:lnTo>
                <a:lnTo>
                  <a:pt x="0" y="0"/>
                </a:lnTo>
                <a:lnTo>
                  <a:pt x="0" y="21087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181" y="4648249"/>
            <a:ext cx="11475085" cy="2108835"/>
          </a:xfrm>
          <a:custGeom>
            <a:avLst/>
            <a:gdLst/>
            <a:ahLst/>
            <a:cxnLst/>
            <a:rect l="l" t="t" r="r" b="b"/>
            <a:pathLst>
              <a:path w="11475085" h="2108834">
                <a:moveTo>
                  <a:pt x="0" y="2108707"/>
                </a:moveTo>
                <a:lnTo>
                  <a:pt x="11474831" y="2108707"/>
                </a:lnTo>
                <a:lnTo>
                  <a:pt x="11474831" y="0"/>
                </a:lnTo>
                <a:lnTo>
                  <a:pt x="0" y="0"/>
                </a:lnTo>
                <a:lnTo>
                  <a:pt x="0" y="2108707"/>
                </a:lnTo>
                <a:close/>
              </a:path>
            </a:pathLst>
          </a:custGeom>
          <a:ln w="3175">
            <a:solidFill>
              <a:srgbClr val="05407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181" y="914400"/>
            <a:ext cx="11475085" cy="3733800"/>
          </a:xfrm>
          <a:custGeom>
            <a:avLst/>
            <a:gdLst/>
            <a:ahLst/>
            <a:cxnLst/>
            <a:rect l="l" t="t" r="r" b="b"/>
            <a:pathLst>
              <a:path w="11475085" h="3733800">
                <a:moveTo>
                  <a:pt x="0" y="3733800"/>
                </a:moveTo>
                <a:lnTo>
                  <a:pt x="11474831" y="3733800"/>
                </a:lnTo>
                <a:lnTo>
                  <a:pt x="11474831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181" y="914400"/>
            <a:ext cx="11475085" cy="3733800"/>
          </a:xfrm>
          <a:custGeom>
            <a:avLst/>
            <a:gdLst/>
            <a:ahLst/>
            <a:cxnLst/>
            <a:rect l="l" t="t" r="r" b="b"/>
            <a:pathLst>
              <a:path w="11475085" h="3733800">
                <a:moveTo>
                  <a:pt x="0" y="3733800"/>
                </a:moveTo>
                <a:lnTo>
                  <a:pt x="11474831" y="3733800"/>
                </a:lnTo>
                <a:lnTo>
                  <a:pt x="11474831" y="0"/>
                </a:lnTo>
                <a:lnTo>
                  <a:pt x="0" y="0"/>
                </a:lnTo>
                <a:lnTo>
                  <a:pt x="0" y="3733800"/>
                </a:lnTo>
                <a:close/>
              </a:path>
            </a:pathLst>
          </a:custGeom>
          <a:ln w="3175">
            <a:solidFill>
              <a:srgbClr val="05407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5248" y="213359"/>
            <a:ext cx="1629155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06723" y="109728"/>
            <a:ext cx="653796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2840" y="213359"/>
            <a:ext cx="11323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7491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79035" y="213359"/>
            <a:ext cx="883919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5276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KH</a:t>
            </a:r>
            <a:r>
              <a:rPr sz="2550" spc="-15" dirty="0">
                <a:latin typeface="Segoe UI"/>
                <a:cs typeface="Segoe UI"/>
              </a:rPr>
              <a:t>Ô</a:t>
            </a:r>
            <a:r>
              <a:rPr sz="2550" dirty="0">
                <a:latin typeface="Segoe UI"/>
                <a:cs typeface="Segoe UI"/>
              </a:rPr>
              <a:t>NG</a:t>
            </a:r>
            <a:r>
              <a:rPr sz="2550" spc="210" dirty="0">
                <a:latin typeface="Segoe UI"/>
                <a:cs typeface="Segoe UI"/>
              </a:rPr>
              <a:t> </a:t>
            </a:r>
            <a:r>
              <a:rPr sz="2550" dirty="0"/>
              <a:t>THỨ</a:t>
            </a:r>
            <a:r>
              <a:rPr sz="2550" spc="185" dirty="0"/>
              <a:t> </a:t>
            </a:r>
            <a:r>
              <a:rPr sz="2550" dirty="0"/>
              <a:t>TỰ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2353" y="3026676"/>
            <a:ext cx="2227072" cy="12560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590" y="3021850"/>
            <a:ext cx="2237105" cy="1265555"/>
          </a:xfrm>
          <a:custGeom>
            <a:avLst/>
            <a:gdLst/>
            <a:ahLst/>
            <a:cxnLst/>
            <a:rect l="l" t="t" r="r" b="b"/>
            <a:pathLst>
              <a:path w="2237105" h="1265554">
                <a:moveTo>
                  <a:pt x="0" y="1265542"/>
                </a:moveTo>
                <a:lnTo>
                  <a:pt x="2236597" y="1265542"/>
                </a:lnTo>
                <a:lnTo>
                  <a:pt x="2236597" y="0"/>
                </a:lnTo>
                <a:lnTo>
                  <a:pt x="0" y="0"/>
                </a:lnTo>
                <a:lnTo>
                  <a:pt x="0" y="126554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9452" y="3025648"/>
            <a:ext cx="2279777" cy="1277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84626" y="3020822"/>
            <a:ext cx="2289810" cy="1287145"/>
          </a:xfrm>
          <a:custGeom>
            <a:avLst/>
            <a:gdLst/>
            <a:ahLst/>
            <a:cxnLst/>
            <a:rect l="l" t="t" r="r" b="b"/>
            <a:pathLst>
              <a:path w="2289810" h="1287145">
                <a:moveTo>
                  <a:pt x="0" y="1286636"/>
                </a:moveTo>
                <a:lnTo>
                  <a:pt x="2289302" y="1286636"/>
                </a:lnTo>
                <a:lnTo>
                  <a:pt x="2289302" y="0"/>
                </a:lnTo>
                <a:lnTo>
                  <a:pt x="0" y="0"/>
                </a:lnTo>
                <a:lnTo>
                  <a:pt x="0" y="1286636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9280" y="3027591"/>
            <a:ext cx="2110994" cy="12349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4454" y="3022892"/>
            <a:ext cx="2120900" cy="1244600"/>
          </a:xfrm>
          <a:custGeom>
            <a:avLst/>
            <a:gdLst/>
            <a:ahLst/>
            <a:cxnLst/>
            <a:rect l="l" t="t" r="r" b="b"/>
            <a:pathLst>
              <a:path w="2120900" h="1244600">
                <a:moveTo>
                  <a:pt x="0" y="1244434"/>
                </a:moveTo>
                <a:lnTo>
                  <a:pt x="2120519" y="1244434"/>
                </a:lnTo>
                <a:lnTo>
                  <a:pt x="2120519" y="0"/>
                </a:lnTo>
                <a:lnTo>
                  <a:pt x="0" y="0"/>
                </a:lnTo>
                <a:lnTo>
                  <a:pt x="0" y="1244434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20200" y="3026155"/>
            <a:ext cx="2300986" cy="12665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15373" y="3021329"/>
            <a:ext cx="2310765" cy="1276350"/>
          </a:xfrm>
          <a:custGeom>
            <a:avLst/>
            <a:gdLst/>
            <a:ahLst/>
            <a:cxnLst/>
            <a:rect l="l" t="t" r="r" b="b"/>
            <a:pathLst>
              <a:path w="2310765" h="1276350">
                <a:moveTo>
                  <a:pt x="0" y="1276096"/>
                </a:moveTo>
                <a:lnTo>
                  <a:pt x="2310510" y="1276096"/>
                </a:lnTo>
                <a:lnTo>
                  <a:pt x="2310510" y="0"/>
                </a:lnTo>
                <a:lnTo>
                  <a:pt x="0" y="0"/>
                </a:lnTo>
                <a:lnTo>
                  <a:pt x="0" y="1276096"/>
                </a:lnTo>
                <a:close/>
              </a:path>
            </a:pathLst>
          </a:custGeom>
          <a:ln w="9524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43850" y="4800346"/>
            <a:ext cx="2343150" cy="17626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39023" y="4795583"/>
            <a:ext cx="2352675" cy="1772285"/>
          </a:xfrm>
          <a:custGeom>
            <a:avLst/>
            <a:gdLst/>
            <a:ahLst/>
            <a:cxnLst/>
            <a:rect l="l" t="t" r="r" b="b"/>
            <a:pathLst>
              <a:path w="2352675" h="1772284">
                <a:moveTo>
                  <a:pt x="0" y="1772158"/>
                </a:moveTo>
                <a:lnTo>
                  <a:pt x="2352675" y="1772158"/>
                </a:lnTo>
                <a:lnTo>
                  <a:pt x="2352675" y="0"/>
                </a:lnTo>
                <a:lnTo>
                  <a:pt x="0" y="0"/>
                </a:lnTo>
                <a:lnTo>
                  <a:pt x="0" y="1772158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70705" y="1052067"/>
            <a:ext cx="4221861" cy="16149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66007" y="1047241"/>
            <a:ext cx="4231640" cy="1624965"/>
          </a:xfrm>
          <a:custGeom>
            <a:avLst/>
            <a:gdLst/>
            <a:ahLst/>
            <a:cxnLst/>
            <a:rect l="l" t="t" r="r" b="b"/>
            <a:pathLst>
              <a:path w="4231640" h="1624964">
                <a:moveTo>
                  <a:pt x="0" y="1624456"/>
                </a:moveTo>
                <a:lnTo>
                  <a:pt x="4231386" y="1624456"/>
                </a:lnTo>
                <a:lnTo>
                  <a:pt x="4231386" y="0"/>
                </a:lnTo>
                <a:lnTo>
                  <a:pt x="0" y="0"/>
                </a:lnTo>
                <a:lnTo>
                  <a:pt x="0" y="1624456"/>
                </a:lnTo>
                <a:close/>
              </a:path>
            </a:pathLst>
          </a:custGeom>
          <a:ln w="9524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4890084"/>
            <a:ext cx="5636259" cy="15831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95374" y="4885321"/>
            <a:ext cx="5645785" cy="1593215"/>
          </a:xfrm>
          <a:custGeom>
            <a:avLst/>
            <a:gdLst/>
            <a:ahLst/>
            <a:cxnLst/>
            <a:rect l="l" t="t" r="r" b="b"/>
            <a:pathLst>
              <a:path w="5645784" h="1593214">
                <a:moveTo>
                  <a:pt x="0" y="1592707"/>
                </a:moveTo>
                <a:lnTo>
                  <a:pt x="5645785" y="1592707"/>
                </a:lnTo>
                <a:lnTo>
                  <a:pt x="5645785" y="0"/>
                </a:lnTo>
                <a:lnTo>
                  <a:pt x="0" y="0"/>
                </a:lnTo>
                <a:lnTo>
                  <a:pt x="0" y="1592707"/>
                </a:lnTo>
                <a:close/>
              </a:path>
            </a:pathLst>
          </a:custGeom>
          <a:ln w="9524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54175" y="2667000"/>
            <a:ext cx="4333875" cy="360045"/>
          </a:xfrm>
          <a:custGeom>
            <a:avLst/>
            <a:gdLst/>
            <a:ahLst/>
            <a:cxnLst/>
            <a:rect l="l" t="t" r="r" b="b"/>
            <a:pathLst>
              <a:path w="4333875" h="360044">
                <a:moveTo>
                  <a:pt x="7112" y="263651"/>
                </a:moveTo>
                <a:lnTo>
                  <a:pt x="4063" y="265302"/>
                </a:lnTo>
                <a:lnTo>
                  <a:pt x="1016" y="267080"/>
                </a:lnTo>
                <a:lnTo>
                  <a:pt x="0" y="271017"/>
                </a:lnTo>
                <a:lnTo>
                  <a:pt x="51688" y="359663"/>
                </a:lnTo>
                <a:lnTo>
                  <a:pt x="59020" y="347090"/>
                </a:lnTo>
                <a:lnTo>
                  <a:pt x="45338" y="347090"/>
                </a:lnTo>
                <a:lnTo>
                  <a:pt x="45338" y="323541"/>
                </a:lnTo>
                <a:lnTo>
                  <a:pt x="12700" y="267588"/>
                </a:lnTo>
                <a:lnTo>
                  <a:pt x="10922" y="264667"/>
                </a:lnTo>
                <a:lnTo>
                  <a:pt x="7112" y="263651"/>
                </a:lnTo>
                <a:close/>
              </a:path>
              <a:path w="4333875" h="360044">
                <a:moveTo>
                  <a:pt x="45338" y="323541"/>
                </a:moveTo>
                <a:lnTo>
                  <a:pt x="45338" y="347090"/>
                </a:lnTo>
                <a:lnTo>
                  <a:pt x="58038" y="347090"/>
                </a:lnTo>
                <a:lnTo>
                  <a:pt x="58038" y="343788"/>
                </a:lnTo>
                <a:lnTo>
                  <a:pt x="46227" y="343788"/>
                </a:lnTo>
                <a:lnTo>
                  <a:pt x="51688" y="334427"/>
                </a:lnTo>
                <a:lnTo>
                  <a:pt x="45338" y="323541"/>
                </a:lnTo>
                <a:close/>
              </a:path>
              <a:path w="4333875" h="360044">
                <a:moveTo>
                  <a:pt x="96266" y="263651"/>
                </a:moveTo>
                <a:lnTo>
                  <a:pt x="92456" y="264667"/>
                </a:lnTo>
                <a:lnTo>
                  <a:pt x="90677" y="267588"/>
                </a:lnTo>
                <a:lnTo>
                  <a:pt x="58038" y="323541"/>
                </a:lnTo>
                <a:lnTo>
                  <a:pt x="58038" y="347090"/>
                </a:lnTo>
                <a:lnTo>
                  <a:pt x="59020" y="347090"/>
                </a:lnTo>
                <a:lnTo>
                  <a:pt x="103377" y="271017"/>
                </a:lnTo>
                <a:lnTo>
                  <a:pt x="102362" y="267080"/>
                </a:lnTo>
                <a:lnTo>
                  <a:pt x="99313" y="265302"/>
                </a:lnTo>
                <a:lnTo>
                  <a:pt x="96266" y="263651"/>
                </a:lnTo>
                <a:close/>
              </a:path>
              <a:path w="4333875" h="360044">
                <a:moveTo>
                  <a:pt x="51688" y="334427"/>
                </a:moveTo>
                <a:lnTo>
                  <a:pt x="46227" y="343788"/>
                </a:lnTo>
                <a:lnTo>
                  <a:pt x="57150" y="343788"/>
                </a:lnTo>
                <a:lnTo>
                  <a:pt x="51688" y="334427"/>
                </a:lnTo>
                <a:close/>
              </a:path>
              <a:path w="4333875" h="360044">
                <a:moveTo>
                  <a:pt x="58038" y="323541"/>
                </a:moveTo>
                <a:lnTo>
                  <a:pt x="51688" y="334427"/>
                </a:lnTo>
                <a:lnTo>
                  <a:pt x="57150" y="343788"/>
                </a:lnTo>
                <a:lnTo>
                  <a:pt x="58038" y="343788"/>
                </a:lnTo>
                <a:lnTo>
                  <a:pt x="58038" y="323541"/>
                </a:lnTo>
                <a:close/>
              </a:path>
              <a:path w="4333875" h="360044">
                <a:moveTo>
                  <a:pt x="4321175" y="173482"/>
                </a:moveTo>
                <a:lnTo>
                  <a:pt x="48132" y="173482"/>
                </a:lnTo>
                <a:lnTo>
                  <a:pt x="45338" y="176275"/>
                </a:lnTo>
                <a:lnTo>
                  <a:pt x="45338" y="323541"/>
                </a:lnTo>
                <a:lnTo>
                  <a:pt x="51688" y="334427"/>
                </a:lnTo>
                <a:lnTo>
                  <a:pt x="58038" y="323541"/>
                </a:lnTo>
                <a:lnTo>
                  <a:pt x="58038" y="186182"/>
                </a:lnTo>
                <a:lnTo>
                  <a:pt x="51688" y="186182"/>
                </a:lnTo>
                <a:lnTo>
                  <a:pt x="58038" y="179832"/>
                </a:lnTo>
                <a:lnTo>
                  <a:pt x="4321175" y="179832"/>
                </a:lnTo>
                <a:lnTo>
                  <a:pt x="4321175" y="173482"/>
                </a:lnTo>
                <a:close/>
              </a:path>
              <a:path w="4333875" h="360044">
                <a:moveTo>
                  <a:pt x="58038" y="179832"/>
                </a:moveTo>
                <a:lnTo>
                  <a:pt x="51688" y="186182"/>
                </a:lnTo>
                <a:lnTo>
                  <a:pt x="58038" y="186182"/>
                </a:lnTo>
                <a:lnTo>
                  <a:pt x="58038" y="179832"/>
                </a:lnTo>
                <a:close/>
              </a:path>
              <a:path w="4333875" h="360044">
                <a:moveTo>
                  <a:pt x="4333875" y="173482"/>
                </a:moveTo>
                <a:lnTo>
                  <a:pt x="4327525" y="173482"/>
                </a:lnTo>
                <a:lnTo>
                  <a:pt x="4321175" y="179832"/>
                </a:lnTo>
                <a:lnTo>
                  <a:pt x="58038" y="179832"/>
                </a:lnTo>
                <a:lnTo>
                  <a:pt x="58038" y="186182"/>
                </a:lnTo>
                <a:lnTo>
                  <a:pt x="4331081" y="186182"/>
                </a:lnTo>
                <a:lnTo>
                  <a:pt x="4333875" y="183261"/>
                </a:lnTo>
                <a:lnTo>
                  <a:pt x="4333875" y="173482"/>
                </a:lnTo>
                <a:close/>
              </a:path>
              <a:path w="4333875" h="360044">
                <a:moveTo>
                  <a:pt x="4333875" y="0"/>
                </a:moveTo>
                <a:lnTo>
                  <a:pt x="4321175" y="0"/>
                </a:lnTo>
                <a:lnTo>
                  <a:pt x="4321175" y="179832"/>
                </a:lnTo>
                <a:lnTo>
                  <a:pt x="4327525" y="173482"/>
                </a:lnTo>
                <a:lnTo>
                  <a:pt x="4333875" y="173482"/>
                </a:lnTo>
                <a:lnTo>
                  <a:pt x="4333875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7588" y="2667000"/>
            <a:ext cx="1410970" cy="358775"/>
          </a:xfrm>
          <a:custGeom>
            <a:avLst/>
            <a:gdLst/>
            <a:ahLst/>
            <a:cxnLst/>
            <a:rect l="l" t="t" r="r" b="b"/>
            <a:pathLst>
              <a:path w="1410970" h="358775">
                <a:moveTo>
                  <a:pt x="7112" y="262509"/>
                </a:moveTo>
                <a:lnTo>
                  <a:pt x="1015" y="266064"/>
                </a:lnTo>
                <a:lnTo>
                  <a:pt x="0" y="270001"/>
                </a:lnTo>
                <a:lnTo>
                  <a:pt x="51688" y="358648"/>
                </a:lnTo>
                <a:lnTo>
                  <a:pt x="59038" y="346075"/>
                </a:lnTo>
                <a:lnTo>
                  <a:pt x="45338" y="346075"/>
                </a:lnTo>
                <a:lnTo>
                  <a:pt x="45338" y="322307"/>
                </a:lnTo>
                <a:lnTo>
                  <a:pt x="11049" y="263525"/>
                </a:lnTo>
                <a:lnTo>
                  <a:pt x="7112" y="262509"/>
                </a:lnTo>
                <a:close/>
              </a:path>
              <a:path w="1410970" h="358775">
                <a:moveTo>
                  <a:pt x="45338" y="322307"/>
                </a:moveTo>
                <a:lnTo>
                  <a:pt x="45338" y="346075"/>
                </a:lnTo>
                <a:lnTo>
                  <a:pt x="58038" y="346075"/>
                </a:lnTo>
                <a:lnTo>
                  <a:pt x="58038" y="342773"/>
                </a:lnTo>
                <a:lnTo>
                  <a:pt x="46227" y="342773"/>
                </a:lnTo>
                <a:lnTo>
                  <a:pt x="51752" y="333302"/>
                </a:lnTo>
                <a:lnTo>
                  <a:pt x="45338" y="322307"/>
                </a:lnTo>
                <a:close/>
              </a:path>
              <a:path w="1410970" h="358775">
                <a:moveTo>
                  <a:pt x="96392" y="262509"/>
                </a:moveTo>
                <a:lnTo>
                  <a:pt x="92456" y="263525"/>
                </a:lnTo>
                <a:lnTo>
                  <a:pt x="58165" y="322307"/>
                </a:lnTo>
                <a:lnTo>
                  <a:pt x="58038" y="346075"/>
                </a:lnTo>
                <a:lnTo>
                  <a:pt x="59038" y="346075"/>
                </a:lnTo>
                <a:lnTo>
                  <a:pt x="101726" y="273050"/>
                </a:lnTo>
                <a:lnTo>
                  <a:pt x="103377" y="270001"/>
                </a:lnTo>
                <a:lnTo>
                  <a:pt x="102362" y="266064"/>
                </a:lnTo>
                <a:lnTo>
                  <a:pt x="99440" y="264287"/>
                </a:lnTo>
                <a:lnTo>
                  <a:pt x="96392" y="262509"/>
                </a:lnTo>
                <a:close/>
              </a:path>
              <a:path w="1410970" h="358775">
                <a:moveTo>
                  <a:pt x="51752" y="333302"/>
                </a:moveTo>
                <a:lnTo>
                  <a:pt x="46227" y="342773"/>
                </a:lnTo>
                <a:lnTo>
                  <a:pt x="57276" y="342773"/>
                </a:lnTo>
                <a:lnTo>
                  <a:pt x="51752" y="333302"/>
                </a:lnTo>
                <a:close/>
              </a:path>
              <a:path w="1410970" h="358775">
                <a:moveTo>
                  <a:pt x="58038" y="322525"/>
                </a:moveTo>
                <a:lnTo>
                  <a:pt x="51752" y="333302"/>
                </a:lnTo>
                <a:lnTo>
                  <a:pt x="57276" y="342773"/>
                </a:lnTo>
                <a:lnTo>
                  <a:pt x="58038" y="342773"/>
                </a:lnTo>
                <a:lnTo>
                  <a:pt x="58038" y="322525"/>
                </a:lnTo>
                <a:close/>
              </a:path>
              <a:path w="1410970" h="358775">
                <a:moveTo>
                  <a:pt x="1397762" y="172974"/>
                </a:moveTo>
                <a:lnTo>
                  <a:pt x="48260" y="172974"/>
                </a:lnTo>
                <a:lnTo>
                  <a:pt x="45338" y="175767"/>
                </a:lnTo>
                <a:lnTo>
                  <a:pt x="45465" y="322525"/>
                </a:lnTo>
                <a:lnTo>
                  <a:pt x="51752" y="333302"/>
                </a:lnTo>
                <a:lnTo>
                  <a:pt x="58038" y="322525"/>
                </a:lnTo>
                <a:lnTo>
                  <a:pt x="58038" y="185674"/>
                </a:lnTo>
                <a:lnTo>
                  <a:pt x="51688" y="185674"/>
                </a:lnTo>
                <a:lnTo>
                  <a:pt x="58038" y="179324"/>
                </a:lnTo>
                <a:lnTo>
                  <a:pt x="1397762" y="179324"/>
                </a:lnTo>
                <a:lnTo>
                  <a:pt x="1397762" y="172974"/>
                </a:lnTo>
                <a:close/>
              </a:path>
              <a:path w="1410970" h="358775">
                <a:moveTo>
                  <a:pt x="58038" y="179324"/>
                </a:moveTo>
                <a:lnTo>
                  <a:pt x="51688" y="185674"/>
                </a:lnTo>
                <a:lnTo>
                  <a:pt x="58038" y="185674"/>
                </a:lnTo>
                <a:lnTo>
                  <a:pt x="58038" y="179324"/>
                </a:lnTo>
                <a:close/>
              </a:path>
              <a:path w="1410970" h="358775">
                <a:moveTo>
                  <a:pt x="1410462" y="172974"/>
                </a:moveTo>
                <a:lnTo>
                  <a:pt x="1404112" y="172974"/>
                </a:lnTo>
                <a:lnTo>
                  <a:pt x="1397762" y="179324"/>
                </a:lnTo>
                <a:lnTo>
                  <a:pt x="58038" y="179324"/>
                </a:lnTo>
                <a:lnTo>
                  <a:pt x="58038" y="185674"/>
                </a:lnTo>
                <a:lnTo>
                  <a:pt x="1407667" y="185674"/>
                </a:lnTo>
                <a:lnTo>
                  <a:pt x="1410462" y="182752"/>
                </a:lnTo>
                <a:lnTo>
                  <a:pt x="1410462" y="172974"/>
                </a:lnTo>
                <a:close/>
              </a:path>
              <a:path w="1410970" h="358775">
                <a:moveTo>
                  <a:pt x="1410462" y="0"/>
                </a:moveTo>
                <a:lnTo>
                  <a:pt x="1397762" y="0"/>
                </a:lnTo>
                <a:lnTo>
                  <a:pt x="1397762" y="179324"/>
                </a:lnTo>
                <a:lnTo>
                  <a:pt x="1404112" y="172974"/>
                </a:lnTo>
                <a:lnTo>
                  <a:pt x="1410462" y="172974"/>
                </a:lnTo>
                <a:lnTo>
                  <a:pt x="1410462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75350" y="2667000"/>
            <a:ext cx="1571625" cy="360680"/>
          </a:xfrm>
          <a:custGeom>
            <a:avLst/>
            <a:gdLst/>
            <a:ahLst/>
            <a:cxnLst/>
            <a:rect l="l" t="t" r="r" b="b"/>
            <a:pathLst>
              <a:path w="1571625" h="360680">
                <a:moveTo>
                  <a:pt x="1474724" y="264667"/>
                </a:moveTo>
                <a:lnTo>
                  <a:pt x="1471676" y="266446"/>
                </a:lnTo>
                <a:lnTo>
                  <a:pt x="1468627" y="268097"/>
                </a:lnTo>
                <a:lnTo>
                  <a:pt x="1467611" y="272034"/>
                </a:lnTo>
                <a:lnTo>
                  <a:pt x="1519427" y="360679"/>
                </a:lnTo>
                <a:lnTo>
                  <a:pt x="1526759" y="348107"/>
                </a:lnTo>
                <a:lnTo>
                  <a:pt x="1513077" y="348107"/>
                </a:lnTo>
                <a:lnTo>
                  <a:pt x="1512951" y="324466"/>
                </a:lnTo>
                <a:lnTo>
                  <a:pt x="1478660" y="265684"/>
                </a:lnTo>
                <a:lnTo>
                  <a:pt x="1474724" y="264667"/>
                </a:lnTo>
                <a:close/>
              </a:path>
              <a:path w="1571625" h="360680">
                <a:moveTo>
                  <a:pt x="1513077" y="324684"/>
                </a:moveTo>
                <a:lnTo>
                  <a:pt x="1513077" y="348107"/>
                </a:lnTo>
                <a:lnTo>
                  <a:pt x="1525777" y="348107"/>
                </a:lnTo>
                <a:lnTo>
                  <a:pt x="1525777" y="344932"/>
                </a:lnTo>
                <a:lnTo>
                  <a:pt x="1513840" y="344932"/>
                </a:lnTo>
                <a:lnTo>
                  <a:pt x="1519364" y="335461"/>
                </a:lnTo>
                <a:lnTo>
                  <a:pt x="1513077" y="324684"/>
                </a:lnTo>
                <a:close/>
              </a:path>
              <a:path w="1571625" h="360680">
                <a:moveTo>
                  <a:pt x="1564004" y="264667"/>
                </a:moveTo>
                <a:lnTo>
                  <a:pt x="1560068" y="265684"/>
                </a:lnTo>
                <a:lnTo>
                  <a:pt x="1525777" y="324466"/>
                </a:lnTo>
                <a:lnTo>
                  <a:pt x="1525777" y="348107"/>
                </a:lnTo>
                <a:lnTo>
                  <a:pt x="1526759" y="348107"/>
                </a:lnTo>
                <a:lnTo>
                  <a:pt x="1571117" y="272034"/>
                </a:lnTo>
                <a:lnTo>
                  <a:pt x="1570101" y="268097"/>
                </a:lnTo>
                <a:lnTo>
                  <a:pt x="1567052" y="266446"/>
                </a:lnTo>
                <a:lnTo>
                  <a:pt x="1564004" y="264667"/>
                </a:lnTo>
                <a:close/>
              </a:path>
              <a:path w="1571625" h="360680">
                <a:moveTo>
                  <a:pt x="1519364" y="335461"/>
                </a:moveTo>
                <a:lnTo>
                  <a:pt x="1513840" y="344932"/>
                </a:lnTo>
                <a:lnTo>
                  <a:pt x="1524889" y="344932"/>
                </a:lnTo>
                <a:lnTo>
                  <a:pt x="1519364" y="335461"/>
                </a:lnTo>
                <a:close/>
              </a:path>
              <a:path w="1571625" h="360680">
                <a:moveTo>
                  <a:pt x="1525777" y="324466"/>
                </a:moveTo>
                <a:lnTo>
                  <a:pt x="1519364" y="335461"/>
                </a:lnTo>
                <a:lnTo>
                  <a:pt x="1524889" y="344932"/>
                </a:lnTo>
                <a:lnTo>
                  <a:pt x="1525777" y="344932"/>
                </a:lnTo>
                <a:lnTo>
                  <a:pt x="1525777" y="324466"/>
                </a:lnTo>
                <a:close/>
              </a:path>
              <a:path w="1571625" h="360680">
                <a:moveTo>
                  <a:pt x="1513077" y="180339"/>
                </a:moveTo>
                <a:lnTo>
                  <a:pt x="1513077" y="324684"/>
                </a:lnTo>
                <a:lnTo>
                  <a:pt x="1519364" y="335461"/>
                </a:lnTo>
                <a:lnTo>
                  <a:pt x="1525651" y="324684"/>
                </a:lnTo>
                <a:lnTo>
                  <a:pt x="1525777" y="186689"/>
                </a:lnTo>
                <a:lnTo>
                  <a:pt x="1519427" y="186689"/>
                </a:lnTo>
                <a:lnTo>
                  <a:pt x="1513077" y="180339"/>
                </a:lnTo>
                <a:close/>
              </a:path>
              <a:path w="1571625" h="360680">
                <a:moveTo>
                  <a:pt x="12700" y="0"/>
                </a:moveTo>
                <a:lnTo>
                  <a:pt x="0" y="0"/>
                </a:lnTo>
                <a:lnTo>
                  <a:pt x="0" y="183769"/>
                </a:lnTo>
                <a:lnTo>
                  <a:pt x="2794" y="186689"/>
                </a:lnTo>
                <a:lnTo>
                  <a:pt x="1513077" y="186689"/>
                </a:lnTo>
                <a:lnTo>
                  <a:pt x="1513077" y="180339"/>
                </a:lnTo>
                <a:lnTo>
                  <a:pt x="12700" y="180339"/>
                </a:lnTo>
                <a:lnTo>
                  <a:pt x="6350" y="173989"/>
                </a:lnTo>
                <a:lnTo>
                  <a:pt x="12700" y="173989"/>
                </a:lnTo>
                <a:lnTo>
                  <a:pt x="12700" y="0"/>
                </a:lnTo>
                <a:close/>
              </a:path>
              <a:path w="1571625" h="360680">
                <a:moveTo>
                  <a:pt x="1522856" y="173989"/>
                </a:moveTo>
                <a:lnTo>
                  <a:pt x="12700" y="173989"/>
                </a:lnTo>
                <a:lnTo>
                  <a:pt x="12700" y="180339"/>
                </a:lnTo>
                <a:lnTo>
                  <a:pt x="1513077" y="180339"/>
                </a:lnTo>
                <a:lnTo>
                  <a:pt x="1519427" y="186689"/>
                </a:lnTo>
                <a:lnTo>
                  <a:pt x="1525777" y="186689"/>
                </a:lnTo>
                <a:lnTo>
                  <a:pt x="1525777" y="176784"/>
                </a:lnTo>
                <a:lnTo>
                  <a:pt x="1522856" y="173989"/>
                </a:lnTo>
                <a:close/>
              </a:path>
              <a:path w="1571625" h="360680">
                <a:moveTo>
                  <a:pt x="12700" y="173989"/>
                </a:moveTo>
                <a:lnTo>
                  <a:pt x="6350" y="173989"/>
                </a:lnTo>
                <a:lnTo>
                  <a:pt x="12700" y="180339"/>
                </a:lnTo>
                <a:lnTo>
                  <a:pt x="12700" y="17398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75350" y="2667000"/>
            <a:ext cx="4447540" cy="359410"/>
          </a:xfrm>
          <a:custGeom>
            <a:avLst/>
            <a:gdLst/>
            <a:ahLst/>
            <a:cxnLst/>
            <a:rect l="l" t="t" r="r" b="b"/>
            <a:pathLst>
              <a:path w="4447540" h="359410">
                <a:moveTo>
                  <a:pt x="4350639" y="263016"/>
                </a:moveTo>
                <a:lnTo>
                  <a:pt x="4347718" y="264795"/>
                </a:lnTo>
                <a:lnTo>
                  <a:pt x="4344670" y="266573"/>
                </a:lnTo>
                <a:lnTo>
                  <a:pt x="4343654" y="270510"/>
                </a:lnTo>
                <a:lnTo>
                  <a:pt x="4395343" y="359155"/>
                </a:lnTo>
                <a:lnTo>
                  <a:pt x="4402674" y="346583"/>
                </a:lnTo>
                <a:lnTo>
                  <a:pt x="4388993" y="346583"/>
                </a:lnTo>
                <a:lnTo>
                  <a:pt x="4388993" y="323033"/>
                </a:lnTo>
                <a:lnTo>
                  <a:pt x="4356354" y="267080"/>
                </a:lnTo>
                <a:lnTo>
                  <a:pt x="4354576" y="264160"/>
                </a:lnTo>
                <a:lnTo>
                  <a:pt x="4350639" y="263016"/>
                </a:lnTo>
                <a:close/>
              </a:path>
              <a:path w="4447540" h="359410">
                <a:moveTo>
                  <a:pt x="4388993" y="323033"/>
                </a:moveTo>
                <a:lnTo>
                  <a:pt x="4388993" y="346583"/>
                </a:lnTo>
                <a:lnTo>
                  <a:pt x="4401693" y="346583"/>
                </a:lnTo>
                <a:lnTo>
                  <a:pt x="4401693" y="343280"/>
                </a:lnTo>
                <a:lnTo>
                  <a:pt x="4389882" y="343280"/>
                </a:lnTo>
                <a:lnTo>
                  <a:pt x="4395342" y="333919"/>
                </a:lnTo>
                <a:lnTo>
                  <a:pt x="4388993" y="323033"/>
                </a:lnTo>
                <a:close/>
              </a:path>
              <a:path w="4447540" h="359410">
                <a:moveTo>
                  <a:pt x="4439920" y="263016"/>
                </a:moveTo>
                <a:lnTo>
                  <a:pt x="4435983" y="264160"/>
                </a:lnTo>
                <a:lnTo>
                  <a:pt x="4434332" y="267080"/>
                </a:lnTo>
                <a:lnTo>
                  <a:pt x="4401693" y="323033"/>
                </a:lnTo>
                <a:lnTo>
                  <a:pt x="4401693" y="346583"/>
                </a:lnTo>
                <a:lnTo>
                  <a:pt x="4402674" y="346583"/>
                </a:lnTo>
                <a:lnTo>
                  <a:pt x="4447032" y="270510"/>
                </a:lnTo>
                <a:lnTo>
                  <a:pt x="4446016" y="266573"/>
                </a:lnTo>
                <a:lnTo>
                  <a:pt x="4439920" y="263016"/>
                </a:lnTo>
                <a:close/>
              </a:path>
              <a:path w="4447540" h="359410">
                <a:moveTo>
                  <a:pt x="4395342" y="333919"/>
                </a:moveTo>
                <a:lnTo>
                  <a:pt x="4389882" y="343280"/>
                </a:lnTo>
                <a:lnTo>
                  <a:pt x="4400804" y="343280"/>
                </a:lnTo>
                <a:lnTo>
                  <a:pt x="4395342" y="333919"/>
                </a:lnTo>
                <a:close/>
              </a:path>
              <a:path w="4447540" h="359410">
                <a:moveTo>
                  <a:pt x="4401693" y="323033"/>
                </a:moveTo>
                <a:lnTo>
                  <a:pt x="4395342" y="333919"/>
                </a:lnTo>
                <a:lnTo>
                  <a:pt x="4400804" y="343280"/>
                </a:lnTo>
                <a:lnTo>
                  <a:pt x="4401693" y="343280"/>
                </a:lnTo>
                <a:lnTo>
                  <a:pt x="4401693" y="323033"/>
                </a:lnTo>
                <a:close/>
              </a:path>
              <a:path w="4447540" h="359410">
                <a:moveTo>
                  <a:pt x="4388993" y="179577"/>
                </a:moveTo>
                <a:lnTo>
                  <a:pt x="4388993" y="323033"/>
                </a:lnTo>
                <a:lnTo>
                  <a:pt x="4395342" y="333919"/>
                </a:lnTo>
                <a:lnTo>
                  <a:pt x="4401692" y="323033"/>
                </a:lnTo>
                <a:lnTo>
                  <a:pt x="4401693" y="185927"/>
                </a:lnTo>
                <a:lnTo>
                  <a:pt x="4395343" y="185927"/>
                </a:lnTo>
                <a:lnTo>
                  <a:pt x="4388993" y="179577"/>
                </a:lnTo>
                <a:close/>
              </a:path>
              <a:path w="4447540" h="359410">
                <a:moveTo>
                  <a:pt x="12700" y="0"/>
                </a:moveTo>
                <a:lnTo>
                  <a:pt x="0" y="0"/>
                </a:lnTo>
                <a:lnTo>
                  <a:pt x="0" y="183007"/>
                </a:lnTo>
                <a:lnTo>
                  <a:pt x="2794" y="185927"/>
                </a:lnTo>
                <a:lnTo>
                  <a:pt x="4388993" y="185927"/>
                </a:lnTo>
                <a:lnTo>
                  <a:pt x="4388993" y="179577"/>
                </a:lnTo>
                <a:lnTo>
                  <a:pt x="12700" y="179577"/>
                </a:lnTo>
                <a:lnTo>
                  <a:pt x="6350" y="173227"/>
                </a:lnTo>
                <a:lnTo>
                  <a:pt x="12700" y="173227"/>
                </a:lnTo>
                <a:lnTo>
                  <a:pt x="12700" y="0"/>
                </a:lnTo>
                <a:close/>
              </a:path>
              <a:path w="4447540" h="359410">
                <a:moveTo>
                  <a:pt x="4398772" y="173227"/>
                </a:moveTo>
                <a:lnTo>
                  <a:pt x="12700" y="173227"/>
                </a:lnTo>
                <a:lnTo>
                  <a:pt x="12700" y="179577"/>
                </a:lnTo>
                <a:lnTo>
                  <a:pt x="4388993" y="179577"/>
                </a:lnTo>
                <a:lnTo>
                  <a:pt x="4395343" y="185927"/>
                </a:lnTo>
                <a:lnTo>
                  <a:pt x="4401693" y="185927"/>
                </a:lnTo>
                <a:lnTo>
                  <a:pt x="4401693" y="176022"/>
                </a:lnTo>
                <a:lnTo>
                  <a:pt x="4398772" y="173227"/>
                </a:lnTo>
                <a:close/>
              </a:path>
              <a:path w="4447540" h="359410">
                <a:moveTo>
                  <a:pt x="12700" y="173227"/>
                </a:moveTo>
                <a:lnTo>
                  <a:pt x="6350" y="173227"/>
                </a:lnTo>
                <a:lnTo>
                  <a:pt x="12700" y="179577"/>
                </a:lnTo>
                <a:lnTo>
                  <a:pt x="12700" y="173227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36459" y="5629960"/>
            <a:ext cx="707390" cy="103505"/>
          </a:xfrm>
          <a:custGeom>
            <a:avLst/>
            <a:gdLst/>
            <a:ahLst/>
            <a:cxnLst/>
            <a:rect l="l" t="t" r="r" b="b"/>
            <a:pathLst>
              <a:path w="707390" h="103504">
                <a:moveTo>
                  <a:pt x="682234" y="51701"/>
                </a:moveTo>
                <a:lnTo>
                  <a:pt x="612394" y="92430"/>
                </a:lnTo>
                <a:lnTo>
                  <a:pt x="611378" y="96316"/>
                </a:lnTo>
                <a:lnTo>
                  <a:pt x="614934" y="102374"/>
                </a:lnTo>
                <a:lnTo>
                  <a:pt x="618744" y="103403"/>
                </a:lnTo>
                <a:lnTo>
                  <a:pt x="696502" y="58051"/>
                </a:lnTo>
                <a:lnTo>
                  <a:pt x="694817" y="58051"/>
                </a:lnTo>
                <a:lnTo>
                  <a:pt x="694817" y="57188"/>
                </a:lnTo>
                <a:lnTo>
                  <a:pt x="691642" y="57188"/>
                </a:lnTo>
                <a:lnTo>
                  <a:pt x="682234" y="51701"/>
                </a:lnTo>
                <a:close/>
              </a:path>
              <a:path w="707390" h="103504">
                <a:moveTo>
                  <a:pt x="671345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671345" y="58051"/>
                </a:lnTo>
                <a:lnTo>
                  <a:pt x="682234" y="51701"/>
                </a:lnTo>
                <a:lnTo>
                  <a:pt x="671345" y="45351"/>
                </a:lnTo>
                <a:close/>
              </a:path>
              <a:path w="707390" h="103504">
                <a:moveTo>
                  <a:pt x="696505" y="45351"/>
                </a:moveTo>
                <a:lnTo>
                  <a:pt x="694817" y="45351"/>
                </a:lnTo>
                <a:lnTo>
                  <a:pt x="694817" y="58051"/>
                </a:lnTo>
                <a:lnTo>
                  <a:pt x="696502" y="58051"/>
                </a:lnTo>
                <a:lnTo>
                  <a:pt x="707390" y="51701"/>
                </a:lnTo>
                <a:lnTo>
                  <a:pt x="696505" y="45351"/>
                </a:lnTo>
                <a:close/>
              </a:path>
              <a:path w="707390" h="103504">
                <a:moveTo>
                  <a:pt x="691642" y="46215"/>
                </a:moveTo>
                <a:lnTo>
                  <a:pt x="682234" y="51701"/>
                </a:lnTo>
                <a:lnTo>
                  <a:pt x="691642" y="57188"/>
                </a:lnTo>
                <a:lnTo>
                  <a:pt x="691642" y="46215"/>
                </a:lnTo>
                <a:close/>
              </a:path>
              <a:path w="707390" h="103504">
                <a:moveTo>
                  <a:pt x="694817" y="46215"/>
                </a:moveTo>
                <a:lnTo>
                  <a:pt x="691642" y="46215"/>
                </a:lnTo>
                <a:lnTo>
                  <a:pt x="691642" y="57188"/>
                </a:lnTo>
                <a:lnTo>
                  <a:pt x="694817" y="57188"/>
                </a:lnTo>
                <a:lnTo>
                  <a:pt x="694817" y="46215"/>
                </a:lnTo>
                <a:close/>
              </a:path>
              <a:path w="707390" h="103504">
                <a:moveTo>
                  <a:pt x="618744" y="0"/>
                </a:moveTo>
                <a:lnTo>
                  <a:pt x="614934" y="1028"/>
                </a:lnTo>
                <a:lnTo>
                  <a:pt x="611378" y="7086"/>
                </a:lnTo>
                <a:lnTo>
                  <a:pt x="612394" y="10972"/>
                </a:lnTo>
                <a:lnTo>
                  <a:pt x="682234" y="51701"/>
                </a:lnTo>
                <a:lnTo>
                  <a:pt x="691642" y="46215"/>
                </a:lnTo>
                <a:lnTo>
                  <a:pt x="694817" y="46215"/>
                </a:lnTo>
                <a:lnTo>
                  <a:pt x="694817" y="45351"/>
                </a:lnTo>
                <a:lnTo>
                  <a:pt x="696505" y="45351"/>
                </a:lnTo>
                <a:lnTo>
                  <a:pt x="618744" y="0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20039" y="4289805"/>
            <a:ext cx="187388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st-st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-t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d</a:t>
            </a:r>
            <a:r>
              <a:rPr sz="1800" b="1" spc="5" dirty="0">
                <a:solidFill>
                  <a:srgbClr val="FF6300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sc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23309" y="4289805"/>
            <a:ext cx="201231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-st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-t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ci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cle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13753" y="4289805"/>
            <a:ext cx="216471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-st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-t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squa</a:t>
            </a:r>
            <a:r>
              <a:rPr sz="1800" b="1" spc="-10" dirty="0">
                <a:solidFill>
                  <a:srgbClr val="FF6300"/>
                </a:solidFill>
                <a:latin typeface="Arial"/>
                <a:cs typeface="Arial"/>
              </a:rPr>
              <a:t>r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91015" y="4289805"/>
            <a:ext cx="196405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st-st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-t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b="1" dirty="0">
                <a:solidFill>
                  <a:srgbClr val="FF6300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701" y="838200"/>
            <a:ext cx="11482705" cy="0"/>
          </a:xfrm>
          <a:custGeom>
            <a:avLst/>
            <a:gdLst/>
            <a:ahLst/>
            <a:cxnLst/>
            <a:rect l="l" t="t" r="r" b="b"/>
            <a:pathLst>
              <a:path w="11482705">
                <a:moveTo>
                  <a:pt x="0" y="0"/>
                </a:moveTo>
                <a:lnTo>
                  <a:pt x="11482298" y="0"/>
                </a:lnTo>
              </a:path>
            </a:pathLst>
          </a:custGeom>
          <a:ln w="38100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5248" y="213359"/>
            <a:ext cx="1338072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5639" y="109728"/>
            <a:ext cx="650748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8708" y="213359"/>
            <a:ext cx="1400556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1584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dirty="0"/>
              <a:t>L</a:t>
            </a:r>
            <a:r>
              <a:rPr sz="2550" spc="5" dirty="0"/>
              <a:t>Ồ</a:t>
            </a:r>
            <a:r>
              <a:rPr sz="2550" dirty="0"/>
              <a:t>NG</a:t>
            </a:r>
            <a:r>
              <a:rPr sz="2550" spc="190" dirty="0"/>
              <a:t> </a:t>
            </a:r>
            <a:r>
              <a:rPr sz="2550" dirty="0">
                <a:latin typeface="Segoe UI"/>
                <a:cs typeface="Segoe UI"/>
              </a:rPr>
              <a:t>NH</a:t>
            </a:r>
            <a:r>
              <a:rPr sz="2550" spc="-55" dirty="0">
                <a:latin typeface="Segoe UI"/>
                <a:cs typeface="Segoe UI"/>
              </a:rPr>
              <a:t>A</a:t>
            </a:r>
            <a:r>
              <a:rPr sz="2550" dirty="0">
                <a:latin typeface="Segoe UI"/>
                <a:cs typeface="Segoe UI"/>
              </a:rPr>
              <a:t>U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30742" y="1981200"/>
            <a:ext cx="2927857" cy="2609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000" y="1073785"/>
            <a:ext cx="6107303" cy="44248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2057400"/>
            <a:ext cx="4888230" cy="2057400"/>
          </a:xfrm>
          <a:custGeom>
            <a:avLst/>
            <a:gdLst/>
            <a:ahLst/>
            <a:cxnLst/>
            <a:rect l="l" t="t" r="r" b="b"/>
            <a:pathLst>
              <a:path w="4888230" h="2057400">
                <a:moveTo>
                  <a:pt x="0" y="2057400"/>
                </a:moveTo>
                <a:lnTo>
                  <a:pt x="4888103" y="2057400"/>
                </a:lnTo>
                <a:lnTo>
                  <a:pt x="4888103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72600" y="2667000"/>
            <a:ext cx="2277110" cy="1219200"/>
          </a:xfrm>
          <a:custGeom>
            <a:avLst/>
            <a:gdLst/>
            <a:ahLst/>
            <a:cxnLst/>
            <a:rect l="l" t="t" r="r" b="b"/>
            <a:pathLst>
              <a:path w="2277109" h="1219200">
                <a:moveTo>
                  <a:pt x="0" y="1219200"/>
                </a:moveTo>
                <a:lnTo>
                  <a:pt x="2276982" y="1219200"/>
                </a:lnTo>
                <a:lnTo>
                  <a:pt x="2276982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7921" y="3079750"/>
            <a:ext cx="2884805" cy="242570"/>
          </a:xfrm>
          <a:custGeom>
            <a:avLst/>
            <a:gdLst/>
            <a:ahLst/>
            <a:cxnLst/>
            <a:rect l="l" t="t" r="r" b="b"/>
            <a:pathLst>
              <a:path w="2884804" h="242570">
                <a:moveTo>
                  <a:pt x="2848382" y="200769"/>
                </a:moveTo>
                <a:lnTo>
                  <a:pt x="2790317" y="229615"/>
                </a:lnTo>
                <a:lnTo>
                  <a:pt x="2787142" y="231266"/>
                </a:lnTo>
                <a:lnTo>
                  <a:pt x="2785872" y="235076"/>
                </a:lnTo>
                <a:lnTo>
                  <a:pt x="2787523" y="238125"/>
                </a:lnTo>
                <a:lnTo>
                  <a:pt x="2789047" y="241300"/>
                </a:lnTo>
                <a:lnTo>
                  <a:pt x="2792856" y="242570"/>
                </a:lnTo>
                <a:lnTo>
                  <a:pt x="2796031" y="241046"/>
                </a:lnTo>
                <a:lnTo>
                  <a:pt x="2873724" y="202311"/>
                </a:lnTo>
                <a:lnTo>
                  <a:pt x="2871724" y="202311"/>
                </a:lnTo>
                <a:lnTo>
                  <a:pt x="2848382" y="200769"/>
                </a:lnTo>
                <a:close/>
              </a:path>
              <a:path w="2884804" h="242570">
                <a:moveTo>
                  <a:pt x="2859562" y="195215"/>
                </a:moveTo>
                <a:lnTo>
                  <a:pt x="2848382" y="200769"/>
                </a:lnTo>
                <a:lnTo>
                  <a:pt x="2871724" y="202311"/>
                </a:lnTo>
                <a:lnTo>
                  <a:pt x="2871795" y="201295"/>
                </a:lnTo>
                <a:lnTo>
                  <a:pt x="2868549" y="201295"/>
                </a:lnTo>
                <a:lnTo>
                  <a:pt x="2859562" y="195215"/>
                </a:lnTo>
                <a:close/>
              </a:path>
              <a:path w="2884804" h="242570">
                <a:moveTo>
                  <a:pt x="2799714" y="139446"/>
                </a:moveTo>
                <a:lnTo>
                  <a:pt x="2795778" y="140208"/>
                </a:lnTo>
                <a:lnTo>
                  <a:pt x="2793746" y="143128"/>
                </a:lnTo>
                <a:lnTo>
                  <a:pt x="2791841" y="146050"/>
                </a:lnTo>
                <a:lnTo>
                  <a:pt x="2792603" y="149987"/>
                </a:lnTo>
                <a:lnTo>
                  <a:pt x="2795524" y="151891"/>
                </a:lnTo>
                <a:lnTo>
                  <a:pt x="2849177" y="188189"/>
                </a:lnTo>
                <a:lnTo>
                  <a:pt x="2872612" y="189737"/>
                </a:lnTo>
                <a:lnTo>
                  <a:pt x="2871724" y="202311"/>
                </a:lnTo>
                <a:lnTo>
                  <a:pt x="2873724" y="202311"/>
                </a:lnTo>
                <a:lnTo>
                  <a:pt x="2884678" y="196850"/>
                </a:lnTo>
                <a:lnTo>
                  <a:pt x="2802635" y="141350"/>
                </a:lnTo>
                <a:lnTo>
                  <a:pt x="2799714" y="139446"/>
                </a:lnTo>
                <a:close/>
              </a:path>
              <a:path w="2884804" h="242570">
                <a:moveTo>
                  <a:pt x="2869310" y="190373"/>
                </a:moveTo>
                <a:lnTo>
                  <a:pt x="2859562" y="195215"/>
                </a:lnTo>
                <a:lnTo>
                  <a:pt x="2868549" y="201295"/>
                </a:lnTo>
                <a:lnTo>
                  <a:pt x="2869310" y="190373"/>
                </a:lnTo>
                <a:close/>
              </a:path>
              <a:path w="2884804" h="242570">
                <a:moveTo>
                  <a:pt x="2872568" y="190373"/>
                </a:moveTo>
                <a:lnTo>
                  <a:pt x="2869310" y="190373"/>
                </a:lnTo>
                <a:lnTo>
                  <a:pt x="2868549" y="201295"/>
                </a:lnTo>
                <a:lnTo>
                  <a:pt x="2871795" y="201295"/>
                </a:lnTo>
                <a:lnTo>
                  <a:pt x="2872568" y="190373"/>
                </a:lnTo>
                <a:close/>
              </a:path>
              <a:path w="2884804" h="242570">
                <a:moveTo>
                  <a:pt x="762" y="0"/>
                </a:moveTo>
                <a:lnTo>
                  <a:pt x="0" y="12700"/>
                </a:lnTo>
                <a:lnTo>
                  <a:pt x="2848382" y="200769"/>
                </a:lnTo>
                <a:lnTo>
                  <a:pt x="2859562" y="195215"/>
                </a:lnTo>
                <a:lnTo>
                  <a:pt x="2849177" y="188189"/>
                </a:lnTo>
                <a:lnTo>
                  <a:pt x="762" y="0"/>
                </a:lnTo>
                <a:close/>
              </a:path>
              <a:path w="2884804" h="242570">
                <a:moveTo>
                  <a:pt x="2849177" y="188189"/>
                </a:moveTo>
                <a:lnTo>
                  <a:pt x="2859562" y="195215"/>
                </a:lnTo>
                <a:lnTo>
                  <a:pt x="2869310" y="190373"/>
                </a:lnTo>
                <a:lnTo>
                  <a:pt x="2872568" y="190373"/>
                </a:lnTo>
                <a:lnTo>
                  <a:pt x="2872612" y="189737"/>
                </a:lnTo>
                <a:lnTo>
                  <a:pt x="2849177" y="188189"/>
                </a:lnTo>
                <a:close/>
              </a:path>
            </a:pathLst>
          </a:custGeom>
          <a:solidFill>
            <a:srgbClr val="FF6300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" y="109728"/>
            <a:ext cx="830580" cy="90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019" y="213359"/>
            <a:ext cx="1171956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29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8363" y="213359"/>
            <a:ext cx="129997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0655" y="109728"/>
            <a:ext cx="652271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5248" y="213359"/>
            <a:ext cx="879348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6916" y="109728"/>
            <a:ext cx="650747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9983" y="213359"/>
            <a:ext cx="1132332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4635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26179" y="213359"/>
            <a:ext cx="883920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2420" y="109728"/>
            <a:ext cx="649224" cy="902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latin typeface="Segoe UI"/>
                <a:cs typeface="Segoe UI"/>
              </a:rPr>
              <a:t>D</a:t>
            </a:r>
            <a:r>
              <a:rPr sz="2550" spc="-5" dirty="0">
                <a:latin typeface="Segoe UI"/>
                <a:cs typeface="Segoe UI"/>
              </a:rPr>
              <a:t>AN</a:t>
            </a:r>
            <a:r>
              <a:rPr sz="2550" dirty="0">
                <a:latin typeface="Segoe UI"/>
                <a:cs typeface="Segoe UI"/>
              </a:rPr>
              <a:t>H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>
                <a:latin typeface="Segoe UI"/>
                <a:cs typeface="Segoe UI"/>
              </a:rPr>
              <a:t>SÁCH</a:t>
            </a:r>
            <a:r>
              <a:rPr sz="2550" spc="200" dirty="0">
                <a:latin typeface="Segoe UI"/>
                <a:cs typeface="Segoe UI"/>
              </a:rPr>
              <a:t> </a:t>
            </a:r>
            <a:r>
              <a:rPr sz="2550" spc="-60" dirty="0">
                <a:latin typeface="Segoe UI"/>
                <a:cs typeface="Segoe UI"/>
              </a:rPr>
              <a:t>C</a:t>
            </a:r>
            <a:r>
              <a:rPr sz="2550" dirty="0">
                <a:latin typeface="Segoe UI"/>
                <a:cs typeface="Segoe UI"/>
              </a:rPr>
              <a:t>Ó</a:t>
            </a:r>
            <a:r>
              <a:rPr sz="2550" spc="190" dirty="0">
                <a:latin typeface="Segoe UI"/>
                <a:cs typeface="Segoe UI"/>
              </a:rPr>
              <a:t> </a:t>
            </a:r>
            <a:r>
              <a:rPr sz="2550" dirty="0"/>
              <a:t>THỨ</a:t>
            </a:r>
            <a:r>
              <a:rPr sz="2550" spc="185" dirty="0"/>
              <a:t> </a:t>
            </a:r>
            <a:r>
              <a:rPr sz="2550" dirty="0"/>
              <a:t>TỰ</a:t>
            </a:r>
            <a:endParaRPr sz="25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099" y="898016"/>
            <a:ext cx="9328150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Sử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dụng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&lt;</a:t>
            </a:r>
            <a:r>
              <a:rPr sz="2800" b="1" spc="-30" dirty="0">
                <a:solidFill>
                  <a:srgbClr val="FF6300"/>
                </a:solidFill>
                <a:latin typeface="Segoe UI"/>
                <a:cs typeface="Segoe UI"/>
              </a:rPr>
              <a:t>o</a:t>
            </a:r>
            <a:r>
              <a:rPr sz="2800" b="1" spc="-5" dirty="0">
                <a:solidFill>
                  <a:srgbClr val="FF6300"/>
                </a:solidFill>
                <a:latin typeface="Segoe UI"/>
                <a:cs typeface="Segoe UI"/>
              </a:rPr>
              <a:t>l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&gt;</a:t>
            </a:r>
            <a:r>
              <a:rPr sz="2800" b="1" spc="10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kết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hợp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với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&lt;li&gt;</a:t>
            </a:r>
            <a:r>
              <a:rPr sz="2800" b="1" spc="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đ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ể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tạo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danh</a:t>
            </a:r>
            <a:r>
              <a:rPr sz="2800" spc="1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sách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35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Thuộc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tính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5" dirty="0">
                <a:solidFill>
                  <a:srgbClr val="FF6300"/>
                </a:solidFill>
                <a:latin typeface="Segoe UI"/>
                <a:cs typeface="Segoe UI"/>
              </a:rPr>
              <a:t>@typ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800" b="1" spc="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giúp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tạo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các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kiểu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danh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sá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h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kh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á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 nhau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35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Thuộc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tính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25" dirty="0">
                <a:solidFill>
                  <a:srgbClr val="FF6300"/>
                </a:solidFill>
                <a:latin typeface="Segoe UI"/>
                <a:cs typeface="Segoe UI"/>
              </a:rPr>
              <a:t>@sta</a:t>
            </a:r>
            <a:r>
              <a:rPr sz="2800" b="1" spc="70" dirty="0">
                <a:solidFill>
                  <a:srgbClr val="FF6300"/>
                </a:solidFill>
                <a:latin typeface="Segoe UI"/>
                <a:cs typeface="Segoe UI"/>
              </a:rPr>
              <a:t>r</a:t>
            </a:r>
            <a:r>
              <a:rPr sz="2800" b="1" spc="-15" dirty="0">
                <a:solidFill>
                  <a:srgbClr val="FF6300"/>
                </a:solidFill>
                <a:latin typeface="Segoe UI"/>
                <a:cs typeface="Segoe UI"/>
              </a:rPr>
              <a:t>t</a:t>
            </a:r>
            <a:r>
              <a:rPr sz="2800" b="1" spc="25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chỉ ra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giá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trị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bắt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đầu</a:t>
            </a:r>
            <a:endParaRPr sz="28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335"/>
              </a:spcBef>
              <a:buClr>
                <a:srgbClr val="FF6300"/>
              </a:buClr>
              <a:buFont typeface="Wingdings"/>
              <a:buChar char=""/>
              <a:tabLst>
                <a:tab pos="322580" algn="l"/>
              </a:tabLst>
            </a:pPr>
            <a:r>
              <a:rPr sz="2800" spc="-25" dirty="0">
                <a:solidFill>
                  <a:srgbClr val="005242"/>
                </a:solidFill>
                <a:latin typeface="Segoe UI"/>
                <a:cs typeface="Segoe UI"/>
              </a:rPr>
              <a:t>Cá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gi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á</a:t>
            </a:r>
            <a:r>
              <a:rPr sz="2800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5242"/>
                </a:solidFill>
                <a:latin typeface="Segoe UI"/>
                <a:cs typeface="Segoe UI"/>
              </a:rPr>
              <a:t>trị</a:t>
            </a:r>
            <a:r>
              <a:rPr sz="2800" spc="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242"/>
                </a:solidFill>
                <a:latin typeface="Segoe UI"/>
                <a:cs typeface="Segoe UI"/>
              </a:rPr>
              <a:t>của</a:t>
            </a:r>
            <a:r>
              <a:rPr sz="2800" spc="-5" dirty="0">
                <a:solidFill>
                  <a:srgbClr val="005242"/>
                </a:solidFill>
                <a:latin typeface="Segoe UI"/>
                <a:cs typeface="Segoe UI"/>
              </a:rPr>
              <a:t> </a:t>
            </a:r>
            <a:r>
              <a:rPr sz="2800" b="1" spc="-40" dirty="0">
                <a:solidFill>
                  <a:srgbClr val="FF6300"/>
                </a:solidFill>
                <a:latin typeface="Segoe UI"/>
                <a:cs typeface="Segoe UI"/>
              </a:rPr>
              <a:t>@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ty</a:t>
            </a:r>
            <a:r>
              <a:rPr sz="2800" b="1" spc="-30" dirty="0">
                <a:solidFill>
                  <a:srgbClr val="FF6300"/>
                </a:solidFill>
                <a:latin typeface="Segoe UI"/>
                <a:cs typeface="Segoe UI"/>
              </a:rPr>
              <a:t>p</a:t>
            </a:r>
            <a:r>
              <a:rPr sz="2800" b="1" spc="-20" dirty="0">
                <a:solidFill>
                  <a:srgbClr val="FF6300"/>
                </a:solidFill>
                <a:latin typeface="Segoe UI"/>
                <a:cs typeface="Segoe UI"/>
              </a:rPr>
              <a:t>e</a:t>
            </a:r>
            <a:r>
              <a:rPr sz="2800" b="1" dirty="0">
                <a:solidFill>
                  <a:srgbClr val="FF6300"/>
                </a:solidFill>
                <a:latin typeface="Segoe UI"/>
                <a:cs typeface="Segoe UI"/>
              </a:rPr>
              <a:t> </a:t>
            </a:r>
            <a:r>
              <a:rPr sz="2800" spc="-20" dirty="0">
                <a:solidFill>
                  <a:srgbClr val="005242"/>
                </a:solidFill>
                <a:latin typeface="Segoe UI"/>
                <a:cs typeface="Segoe UI"/>
              </a:rPr>
              <a:t>gồm</a:t>
            </a:r>
            <a:endParaRPr sz="2800">
              <a:latin typeface="Segoe UI"/>
              <a:cs typeface="Segoe UI"/>
            </a:endParaRPr>
          </a:p>
          <a:p>
            <a:pPr marL="321945">
              <a:lnSpc>
                <a:spcPct val="100000"/>
              </a:lnSpc>
              <a:spcBef>
                <a:spcPts val="305"/>
              </a:spcBef>
              <a:tabLst>
                <a:tab pos="631190" algn="l"/>
              </a:tabLst>
            </a:pPr>
            <a:r>
              <a:rPr sz="2400" dirty="0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sz="2400" b="1" dirty="0">
                <a:latin typeface="Segoe UI"/>
                <a:cs typeface="Segoe UI"/>
              </a:rPr>
              <a:t>1</a:t>
            </a:r>
            <a:endParaRPr sz="2400">
              <a:latin typeface="Segoe UI"/>
              <a:cs typeface="Segoe UI"/>
            </a:endParaRPr>
          </a:p>
          <a:p>
            <a:pPr marL="692150">
              <a:lnSpc>
                <a:spcPct val="100000"/>
              </a:lnSpc>
              <a:spcBef>
                <a:spcPts val="240"/>
              </a:spcBef>
              <a:tabLst>
                <a:tab pos="1001394" algn="l"/>
              </a:tabLst>
            </a:pPr>
            <a:r>
              <a:rPr sz="2000" dirty="0">
                <a:solidFill>
                  <a:srgbClr val="FF6300"/>
                </a:solidFill>
                <a:latin typeface="Arial"/>
                <a:cs typeface="Arial"/>
              </a:rPr>
              <a:t>•	</a:t>
            </a:r>
            <a:r>
              <a:rPr sz="2000" dirty="0">
                <a:latin typeface="Segoe UI"/>
                <a:cs typeface="Segoe UI"/>
              </a:rPr>
              <a:t>Số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1</a:t>
            </a:r>
            <a:r>
              <a:rPr sz="2000" dirty="0">
                <a:latin typeface="Segoe UI"/>
                <a:cs typeface="Segoe UI"/>
              </a:rPr>
              <a:t>, </a:t>
            </a:r>
            <a:r>
              <a:rPr sz="2000" spc="-5" dirty="0">
                <a:latin typeface="Segoe UI"/>
                <a:cs typeface="Segoe UI"/>
              </a:rPr>
              <a:t>2</a:t>
            </a:r>
            <a:r>
              <a:rPr sz="2000" dirty="0">
                <a:latin typeface="Segoe UI"/>
                <a:cs typeface="Segoe UI"/>
              </a:rPr>
              <a:t>, </a:t>
            </a:r>
            <a:r>
              <a:rPr sz="2000" spc="-5" dirty="0">
                <a:latin typeface="Segoe UI"/>
                <a:cs typeface="Segoe UI"/>
              </a:rPr>
              <a:t>3</a:t>
            </a:r>
            <a:r>
              <a:rPr sz="2000" dirty="0">
                <a:latin typeface="Segoe UI"/>
                <a:cs typeface="Segoe UI"/>
              </a:rPr>
              <a:t>…</a:t>
            </a:r>
            <a:endParaRPr sz="2000">
              <a:latin typeface="Segoe UI"/>
              <a:cs typeface="Segoe UI"/>
            </a:endParaRPr>
          </a:p>
          <a:p>
            <a:pPr marL="631190" lvl="1" indent="-309245">
              <a:lnSpc>
                <a:spcPct val="100000"/>
              </a:lnSpc>
              <a:spcBef>
                <a:spcPts val="285"/>
              </a:spcBef>
              <a:buClr>
                <a:srgbClr val="FF6300"/>
              </a:buClr>
              <a:buFont typeface="Arial"/>
              <a:buChar char="•"/>
              <a:tabLst>
                <a:tab pos="631825" algn="l"/>
              </a:tabLst>
            </a:pPr>
            <a:r>
              <a:rPr sz="2400" b="1" spc="70" dirty="0">
                <a:latin typeface="Segoe UI"/>
                <a:cs typeface="Segoe UI"/>
              </a:rPr>
              <a:t>A</a:t>
            </a:r>
            <a:r>
              <a:rPr sz="2400" b="1" dirty="0">
                <a:latin typeface="Segoe UI"/>
                <a:cs typeface="Segoe UI"/>
              </a:rPr>
              <a:t>, a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471" y="3906520"/>
            <a:ext cx="1837689" cy="105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0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692785" algn="l"/>
              </a:tabLst>
            </a:pPr>
            <a:r>
              <a:rPr sz="2000" spc="-85" dirty="0">
                <a:latin typeface="Segoe UI"/>
                <a:cs typeface="Segoe UI"/>
              </a:rPr>
              <a:t>K</a:t>
            </a:r>
            <a:r>
              <a:rPr sz="2000" dirty="0">
                <a:latin typeface="Segoe UI"/>
                <a:cs typeface="Segoe UI"/>
              </a:rPr>
              <a:t>ý</a:t>
            </a:r>
            <a:r>
              <a:rPr sz="2000" spc="-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tự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70" dirty="0">
                <a:latin typeface="Segoe UI"/>
                <a:cs typeface="Segoe UI"/>
              </a:rPr>
              <a:t>A</a:t>
            </a:r>
            <a:r>
              <a:rPr sz="2000" dirty="0">
                <a:latin typeface="Segoe UI"/>
                <a:cs typeface="Segoe UI"/>
              </a:rPr>
              <a:t>, B,</a:t>
            </a:r>
            <a:endParaRPr sz="2000">
              <a:latin typeface="Segoe UI"/>
              <a:cs typeface="Segoe UI"/>
            </a:endParaRPr>
          </a:p>
          <a:p>
            <a:pPr marL="321945" indent="-309245">
              <a:lnSpc>
                <a:spcPct val="100000"/>
              </a:lnSpc>
              <a:spcBef>
                <a:spcPts val="280"/>
              </a:spcBef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spc="-10" dirty="0">
                <a:latin typeface="Segoe UI"/>
                <a:cs typeface="Segoe UI"/>
              </a:rPr>
              <a:t>I, i</a:t>
            </a:r>
            <a:endParaRPr sz="2400">
              <a:latin typeface="Segoe UI"/>
              <a:cs typeface="Segoe UI"/>
            </a:endParaRPr>
          </a:p>
          <a:p>
            <a:pPr marL="382905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FF6300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90800" y="3906520"/>
            <a:ext cx="2590165" cy="86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C (a,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b,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c</a:t>
            </a:r>
            <a:r>
              <a:rPr sz="2000" spc="-10" dirty="0">
                <a:latin typeface="Segoe UI"/>
                <a:cs typeface="Segoe UI"/>
              </a:rPr>
              <a:t>)</a:t>
            </a:r>
            <a:r>
              <a:rPr sz="2000" dirty="0">
                <a:latin typeface="Segoe UI"/>
                <a:cs typeface="Segoe UI"/>
              </a:rPr>
              <a:t>…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7225" y="4644390"/>
            <a:ext cx="275082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Segoe UI"/>
                <a:cs typeface="Segoe UI"/>
              </a:rPr>
              <a:t>Số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l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5" dirty="0">
                <a:latin typeface="Segoe UI"/>
                <a:cs typeface="Segoe UI"/>
              </a:rPr>
              <a:t> m</a:t>
            </a:r>
            <a:r>
              <a:rPr sz="2000" dirty="0">
                <a:latin typeface="Segoe UI"/>
                <a:cs typeface="Segoe UI"/>
              </a:rPr>
              <a:t>ã</a:t>
            </a:r>
            <a:r>
              <a:rPr sz="2000" spc="-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I, I</a:t>
            </a:r>
            <a:r>
              <a:rPr sz="2000" spc="-15" dirty="0">
                <a:latin typeface="Segoe UI"/>
                <a:cs typeface="Segoe UI"/>
              </a:rPr>
              <a:t>I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</a:t>
            </a:r>
            <a:r>
              <a:rPr sz="2000" spc="-15" dirty="0">
                <a:latin typeface="Segoe UI"/>
                <a:cs typeface="Segoe UI"/>
              </a:rPr>
              <a:t>I</a:t>
            </a:r>
            <a:r>
              <a:rPr sz="2000" dirty="0">
                <a:latin typeface="Segoe UI"/>
                <a:cs typeface="Segoe UI"/>
              </a:rPr>
              <a:t>I</a:t>
            </a:r>
            <a:r>
              <a:rPr sz="2000" spc="1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(</a:t>
            </a:r>
            <a:r>
              <a:rPr sz="2000" spc="-15" dirty="0">
                <a:latin typeface="Segoe UI"/>
                <a:cs typeface="Segoe UI"/>
              </a:rPr>
              <a:t>I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</a:t>
            </a:r>
            <a:r>
              <a:rPr sz="2000" spc="-15" dirty="0">
                <a:latin typeface="Segoe UI"/>
                <a:cs typeface="Segoe UI"/>
              </a:rPr>
              <a:t>i</a:t>
            </a:r>
            <a:r>
              <a:rPr sz="2000" dirty="0">
                <a:latin typeface="Segoe UI"/>
                <a:cs typeface="Segoe UI"/>
              </a:rPr>
              <a:t>,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i</a:t>
            </a:r>
            <a:r>
              <a:rPr sz="2000" spc="-15" dirty="0">
                <a:latin typeface="Segoe UI"/>
                <a:cs typeface="Segoe UI"/>
              </a:rPr>
              <a:t>i</a:t>
            </a:r>
            <a:r>
              <a:rPr sz="2000" dirty="0">
                <a:latin typeface="Segoe UI"/>
                <a:cs typeface="Segoe UI"/>
              </a:rPr>
              <a:t>i</a:t>
            </a:r>
            <a:r>
              <a:rPr sz="2000" spc="-15" dirty="0">
                <a:latin typeface="Segoe UI"/>
                <a:cs typeface="Segoe UI"/>
              </a:rPr>
              <a:t>)</a:t>
            </a:r>
            <a:r>
              <a:rPr sz="2000" dirty="0">
                <a:latin typeface="Segoe UI"/>
                <a:cs typeface="Segoe UI"/>
              </a:rPr>
              <a:t>…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7471" y="4985258"/>
            <a:ext cx="274193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indent="-309245">
              <a:lnSpc>
                <a:spcPct val="100000"/>
              </a:lnSpc>
              <a:buClr>
                <a:srgbClr val="FF6300"/>
              </a:buClr>
              <a:buFont typeface="Arial"/>
              <a:buChar char="•"/>
              <a:tabLst>
                <a:tab pos="322580" algn="l"/>
              </a:tabLst>
            </a:pPr>
            <a:r>
              <a:rPr sz="2400" b="1" dirty="0">
                <a:latin typeface="Segoe UI"/>
                <a:cs typeface="Segoe UI"/>
              </a:rPr>
              <a:t>None</a:t>
            </a:r>
            <a:endParaRPr sz="2400">
              <a:latin typeface="Segoe UI"/>
              <a:cs typeface="Segoe UI"/>
            </a:endParaRPr>
          </a:p>
          <a:p>
            <a:pPr marL="692150" lvl="1" indent="-309245">
              <a:lnSpc>
                <a:spcPct val="100000"/>
              </a:lnSpc>
              <a:spcBef>
                <a:spcPts val="244"/>
              </a:spcBef>
              <a:buClr>
                <a:srgbClr val="FF6300"/>
              </a:buClr>
              <a:buFont typeface="Arial"/>
              <a:buChar char="•"/>
              <a:tabLst>
                <a:tab pos="692785" algn="l"/>
              </a:tabLst>
            </a:pPr>
            <a:r>
              <a:rPr sz="2000" dirty="0">
                <a:latin typeface="Segoe UI"/>
                <a:cs typeface="Segoe UI"/>
              </a:rPr>
              <a:t>Bỏ</a:t>
            </a:r>
            <a:r>
              <a:rPr sz="2000" spc="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ki</a:t>
            </a:r>
            <a:r>
              <a:rPr sz="2000" spc="-10" dirty="0">
                <a:latin typeface="Segoe UI"/>
                <a:cs typeface="Segoe UI"/>
              </a:rPr>
              <a:t>ể</a:t>
            </a:r>
            <a:r>
              <a:rPr sz="2000" dirty="0">
                <a:latin typeface="Segoe UI"/>
                <a:cs typeface="Segoe UI"/>
              </a:rPr>
              <a:t>u</a:t>
            </a:r>
            <a:r>
              <a:rPr sz="2000" spc="2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danh</a:t>
            </a:r>
            <a:r>
              <a:rPr sz="2000" spc="-1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sách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11726" y="3364610"/>
            <a:ext cx="2590038" cy="1410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06899" y="3359784"/>
            <a:ext cx="2599690" cy="1419860"/>
          </a:xfrm>
          <a:custGeom>
            <a:avLst/>
            <a:gdLst/>
            <a:ahLst/>
            <a:cxnLst/>
            <a:rect l="l" t="t" r="r" b="b"/>
            <a:pathLst>
              <a:path w="2599690" h="1419860">
                <a:moveTo>
                  <a:pt x="0" y="1419859"/>
                </a:moveTo>
                <a:lnTo>
                  <a:pt x="2599563" y="1419859"/>
                </a:lnTo>
                <a:lnTo>
                  <a:pt x="2599563" y="0"/>
                </a:lnTo>
                <a:lnTo>
                  <a:pt x="0" y="0"/>
                </a:lnTo>
                <a:lnTo>
                  <a:pt x="0" y="1419859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58964" y="3200400"/>
            <a:ext cx="4042029" cy="17387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54265" y="3195573"/>
            <a:ext cx="4051935" cy="1748789"/>
          </a:xfrm>
          <a:custGeom>
            <a:avLst/>
            <a:gdLst/>
            <a:ahLst/>
            <a:cxnLst/>
            <a:rect l="l" t="t" r="r" b="b"/>
            <a:pathLst>
              <a:path w="4051934" h="1748789">
                <a:moveTo>
                  <a:pt x="0" y="1748282"/>
                </a:moveTo>
                <a:lnTo>
                  <a:pt x="4051553" y="1748282"/>
                </a:lnTo>
                <a:lnTo>
                  <a:pt x="4051553" y="0"/>
                </a:lnTo>
                <a:lnTo>
                  <a:pt x="0" y="0"/>
                </a:lnTo>
                <a:lnTo>
                  <a:pt x="0" y="1748282"/>
                </a:lnTo>
                <a:close/>
              </a:path>
            </a:pathLst>
          </a:custGeom>
          <a:ln w="9525">
            <a:solidFill>
              <a:srgbClr val="FF63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80838" y="4018026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88646" y="0"/>
                </a:moveTo>
                <a:lnTo>
                  <a:pt x="0" y="51688"/>
                </a:lnTo>
                <a:lnTo>
                  <a:pt x="88646" y="103505"/>
                </a:lnTo>
                <a:lnTo>
                  <a:pt x="92583" y="102362"/>
                </a:lnTo>
                <a:lnTo>
                  <a:pt x="94234" y="99441"/>
                </a:lnTo>
                <a:lnTo>
                  <a:pt x="96012" y="96393"/>
                </a:lnTo>
                <a:lnTo>
                  <a:pt x="94996" y="92456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6213" y="45338"/>
                </a:lnTo>
                <a:lnTo>
                  <a:pt x="94996" y="11049"/>
                </a:lnTo>
                <a:lnTo>
                  <a:pt x="96012" y="7112"/>
                </a:lnTo>
                <a:lnTo>
                  <a:pt x="94234" y="4063"/>
                </a:lnTo>
                <a:lnTo>
                  <a:pt x="92583" y="1016"/>
                </a:lnTo>
                <a:lnTo>
                  <a:pt x="88646" y="0"/>
                </a:lnTo>
                <a:close/>
              </a:path>
              <a:path w="457200" h="103504">
                <a:moveTo>
                  <a:pt x="36213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689" y="57276"/>
                </a:lnTo>
                <a:lnTo>
                  <a:pt x="15748" y="57276"/>
                </a:lnTo>
                <a:lnTo>
                  <a:pt x="15748" y="46228"/>
                </a:lnTo>
                <a:lnTo>
                  <a:pt x="34689" y="46228"/>
                </a:lnTo>
                <a:lnTo>
                  <a:pt x="36213" y="45338"/>
                </a:lnTo>
                <a:close/>
              </a:path>
              <a:path w="457200" h="103504">
                <a:moveTo>
                  <a:pt x="457200" y="45338"/>
                </a:moveTo>
                <a:lnTo>
                  <a:pt x="36213" y="45338"/>
                </a:lnTo>
                <a:lnTo>
                  <a:pt x="25218" y="51752"/>
                </a:lnTo>
                <a:lnTo>
                  <a:pt x="35995" y="58038"/>
                </a:lnTo>
                <a:lnTo>
                  <a:pt x="457200" y="58038"/>
                </a:lnTo>
                <a:lnTo>
                  <a:pt x="457200" y="45338"/>
                </a:lnTo>
                <a:close/>
              </a:path>
              <a:path w="457200" h="103504">
                <a:moveTo>
                  <a:pt x="15748" y="46228"/>
                </a:moveTo>
                <a:lnTo>
                  <a:pt x="15748" y="57276"/>
                </a:lnTo>
                <a:lnTo>
                  <a:pt x="25218" y="51752"/>
                </a:lnTo>
                <a:lnTo>
                  <a:pt x="15748" y="46228"/>
                </a:lnTo>
                <a:close/>
              </a:path>
              <a:path w="457200" h="103504">
                <a:moveTo>
                  <a:pt x="25218" y="51752"/>
                </a:moveTo>
                <a:lnTo>
                  <a:pt x="15748" y="57276"/>
                </a:lnTo>
                <a:lnTo>
                  <a:pt x="34689" y="57276"/>
                </a:lnTo>
                <a:lnTo>
                  <a:pt x="25218" y="51752"/>
                </a:lnTo>
                <a:close/>
              </a:path>
              <a:path w="457200" h="103504">
                <a:moveTo>
                  <a:pt x="34689" y="46228"/>
                </a:moveTo>
                <a:lnTo>
                  <a:pt x="15748" y="46228"/>
                </a:lnTo>
                <a:lnTo>
                  <a:pt x="25218" y="51752"/>
                </a:lnTo>
                <a:lnTo>
                  <a:pt x="34689" y="46228"/>
                </a:lnTo>
                <a:close/>
              </a:path>
            </a:pathLst>
          </a:custGeom>
          <a:solidFill>
            <a:srgbClr val="0857A6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806</Words>
  <Application>Microsoft Office PowerPoint</Application>
  <PresentationFormat>Custom</PresentationFormat>
  <Paragraphs>175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GIỚI THIỆU</vt:lpstr>
      <vt:lpstr>PowerPoint Presentation</vt:lpstr>
      <vt:lpstr>DANH SÁCH TRÊN WEB</vt:lpstr>
      <vt:lpstr>DANH SÁCH KHÔNG THỨ TỰ</vt:lpstr>
      <vt:lpstr>DANH SÁCH KHÔNG THỨ TỰ</vt:lpstr>
      <vt:lpstr>DANH SÁCH LỒNG NHAU</vt:lpstr>
      <vt:lpstr>DANH SÁCH CÓ THỨ TỰ</vt:lpstr>
      <vt:lpstr>DANH SÁCH CÓ THỨ TỰ</vt:lpstr>
      <vt:lpstr>DANH SÁCH ĐỊNH NGHĨA</vt:lpstr>
      <vt:lpstr>PowerPoint Presentation</vt:lpstr>
      <vt:lpstr>PowerPoint Presentation</vt:lpstr>
      <vt:lpstr>PowerPoint Presentation</vt:lpstr>
      <vt:lpstr>ĐỊNH VỊ</vt:lpstr>
      <vt:lpstr>ĐỊNH VỊ</vt:lpstr>
      <vt:lpstr>VÍ DỤ 1 ĐỊNH VỊ</vt:lpstr>
      <vt:lpstr>VÍ DỤ 2 ĐỊNH VỊ</vt:lpstr>
      <vt:lpstr>CƠ CHẾ ĐỊNH VỊ</vt:lpstr>
      <vt:lpstr>CƠ CHẾ ĐỊNH VỊ</vt:lpstr>
      <vt:lpstr>ĐỊNH VỊ TUYỆT ĐỐI THEO THẺ CHỨA</vt:lpstr>
      <vt:lpstr>ỨNG DỤNG ĐỊNH VỊ</vt:lpstr>
      <vt:lpstr>PowerPoint Presentation</vt:lpstr>
      <vt:lpstr>PowerPoint Presentation</vt:lpstr>
      <vt:lpstr>PowerPoint Presentation</vt:lpstr>
      <vt:lpstr>PowerPoint Presentation</vt:lpstr>
      <vt:lpstr>THIẾT KẾ MENU</vt:lpstr>
      <vt:lpstr>THIẾT KẾ MENU ĐỨNG</vt:lpstr>
      <vt:lpstr>THIẾT KẾ MENU ĐỨNG</vt:lpstr>
      <vt:lpstr>PowerPoint Presentation</vt:lpstr>
      <vt:lpstr>PowerPoint Presentation</vt:lpstr>
      <vt:lpstr>PowerPoint Presentation</vt:lpstr>
      <vt:lpstr>THIẾT KẾ MENU NGANG</vt:lpstr>
      <vt:lpstr>THIẾT KẾ MENU CON</vt:lpstr>
      <vt:lpstr>THIẾT KẾ MENU CON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andongnhi</cp:lastModifiedBy>
  <cp:revision>3</cp:revision>
  <dcterms:created xsi:type="dcterms:W3CDTF">2019-11-18T22:54:17Z</dcterms:created>
  <dcterms:modified xsi:type="dcterms:W3CDTF">2019-11-28T03:54:28Z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2016-12-22T00:00:00Z</vt:filetime>
  </property>
  <property fmtid="{D5CDD505-2E9C-101B-9397-08002B2CF9AE}" pid="3" name="LastSaved">
    <vt:filetime>2019-11-18T00:00:00Z</vt:filetime>
  </property>
</Properties>
</file>